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3" r:id="rId8"/>
    <p:sldId id="264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2CE3BF-F409-4591-AE0E-498071E79C7F}" v="201" dt="2021-06-01T14:26:27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Bowman" userId="S::tiffany@z-arts.org::858f1edd-fd72-4c61-acc2-9b30d9724006" providerId="AD" clId="Web-{F02CE3BF-F409-4591-AE0E-498071E79C7F}"/>
    <pc:docChg chg="addSld delSld modSld">
      <pc:chgData name="Tiffany Bowman" userId="S::tiffany@z-arts.org::858f1edd-fd72-4c61-acc2-9b30d9724006" providerId="AD" clId="Web-{F02CE3BF-F409-4591-AE0E-498071E79C7F}" dt="2021-06-01T14:26:24.783" v="138" actId="20577"/>
      <pc:docMkLst>
        <pc:docMk/>
      </pc:docMkLst>
      <pc:sldChg chg="addSp delSp modSp">
        <pc:chgData name="Tiffany Bowman" userId="S::tiffany@z-arts.org::858f1edd-fd72-4c61-acc2-9b30d9724006" providerId="AD" clId="Web-{F02CE3BF-F409-4591-AE0E-498071E79C7F}" dt="2021-06-01T14:21:52.308" v="49" actId="20577"/>
        <pc:sldMkLst>
          <pc:docMk/>
          <pc:sldMk cId="2314575142" sldId="262"/>
        </pc:sldMkLst>
        <pc:spChg chg="add mod">
          <ac:chgData name="Tiffany Bowman" userId="S::tiffany@z-arts.org::858f1edd-fd72-4c61-acc2-9b30d9724006" providerId="AD" clId="Web-{F02CE3BF-F409-4591-AE0E-498071E79C7F}" dt="2021-06-01T14:19:05.852" v="10" actId="1076"/>
          <ac:spMkLst>
            <pc:docMk/>
            <pc:sldMk cId="2314575142" sldId="262"/>
            <ac:spMk id="3" creationId="{84AEFD78-ABC4-41BF-8577-546FD6F20E51}"/>
          </ac:spMkLst>
        </pc:spChg>
        <pc:spChg chg="add mod">
          <ac:chgData name="Tiffany Bowman" userId="S::tiffany@z-arts.org::858f1edd-fd72-4c61-acc2-9b30d9724006" providerId="AD" clId="Web-{F02CE3BF-F409-4591-AE0E-498071E79C7F}" dt="2021-06-01T14:21:52.308" v="49" actId="20577"/>
          <ac:spMkLst>
            <pc:docMk/>
            <pc:sldMk cId="2314575142" sldId="262"/>
            <ac:spMk id="4" creationId="{B4CAE8F5-CD96-4CAC-A4D7-1D401D015651}"/>
          </ac:spMkLst>
        </pc:spChg>
        <pc:spChg chg="del">
          <ac:chgData name="Tiffany Bowman" userId="S::tiffany@z-arts.org::858f1edd-fd72-4c61-acc2-9b30d9724006" providerId="AD" clId="Web-{F02CE3BF-F409-4591-AE0E-498071E79C7F}" dt="2021-06-01T14:18:41.273" v="0"/>
          <ac:spMkLst>
            <pc:docMk/>
            <pc:sldMk cId="2314575142" sldId="262"/>
            <ac:spMk id="5" creationId="{A9AF9684-1BBB-4E13-9E6E-113349063E9B}"/>
          </ac:spMkLst>
        </pc:spChg>
        <pc:picChg chg="add mod">
          <ac:chgData name="Tiffany Bowman" userId="S::tiffany@z-arts.org::858f1edd-fd72-4c61-acc2-9b30d9724006" providerId="AD" clId="Web-{F02CE3BF-F409-4591-AE0E-498071E79C7F}" dt="2021-06-01T14:18:49.226" v="3" actId="1076"/>
          <ac:picMkLst>
            <pc:docMk/>
            <pc:sldMk cId="2314575142" sldId="262"/>
            <ac:picMk id="2" creationId="{144B21C9-AE1B-4D63-88CF-91C4888514AC}"/>
          </ac:picMkLst>
        </pc:picChg>
      </pc:sldChg>
      <pc:sldChg chg="addSp modSp new">
        <pc:chgData name="Tiffany Bowman" userId="S::tiffany@z-arts.org::858f1edd-fd72-4c61-acc2-9b30d9724006" providerId="AD" clId="Web-{F02CE3BF-F409-4591-AE0E-498071E79C7F}" dt="2021-06-01T14:24:20.530" v="97" actId="20577"/>
        <pc:sldMkLst>
          <pc:docMk/>
          <pc:sldMk cId="2452515284" sldId="263"/>
        </pc:sldMkLst>
        <pc:spChg chg="add mod">
          <ac:chgData name="Tiffany Bowman" userId="S::tiffany@z-arts.org::858f1edd-fd72-4c61-acc2-9b30d9724006" providerId="AD" clId="Web-{F02CE3BF-F409-4591-AE0E-498071E79C7F}" dt="2021-06-01T14:22:40.513" v="65" actId="1076"/>
          <ac:spMkLst>
            <pc:docMk/>
            <pc:sldMk cId="2452515284" sldId="263"/>
            <ac:spMk id="2" creationId="{E6F1D6D5-0111-4807-9B41-8707F715C16E}"/>
          </ac:spMkLst>
        </pc:spChg>
        <pc:spChg chg="add mod">
          <ac:chgData name="Tiffany Bowman" userId="S::tiffany@z-arts.org::858f1edd-fd72-4c61-acc2-9b30d9724006" providerId="AD" clId="Web-{F02CE3BF-F409-4591-AE0E-498071E79C7F}" dt="2021-06-01T14:24:20.530" v="97" actId="20577"/>
          <ac:spMkLst>
            <pc:docMk/>
            <pc:sldMk cId="2452515284" sldId="263"/>
            <ac:spMk id="4" creationId="{4627E720-FABC-406E-BB74-8203555DCABD}"/>
          </ac:spMkLst>
        </pc:spChg>
        <pc:picChg chg="add mod">
          <ac:chgData name="Tiffany Bowman" userId="S::tiffany@z-arts.org::858f1edd-fd72-4c61-acc2-9b30d9724006" providerId="AD" clId="Web-{F02CE3BF-F409-4591-AE0E-498071E79C7F}" dt="2021-06-01T14:22:56.857" v="68" actId="1076"/>
          <ac:picMkLst>
            <pc:docMk/>
            <pc:sldMk cId="2452515284" sldId="263"/>
            <ac:picMk id="3" creationId="{C3A43551-2DC2-42C5-AC96-5A156C843CC8}"/>
          </ac:picMkLst>
        </pc:picChg>
      </pc:sldChg>
      <pc:sldChg chg="addSp modSp new">
        <pc:chgData name="Tiffany Bowman" userId="S::tiffany@z-arts.org::858f1edd-fd72-4c61-acc2-9b30d9724006" providerId="AD" clId="Web-{F02CE3BF-F409-4591-AE0E-498071E79C7F}" dt="2021-06-01T14:26:24.783" v="138" actId="20577"/>
        <pc:sldMkLst>
          <pc:docMk/>
          <pc:sldMk cId="1435876148" sldId="264"/>
        </pc:sldMkLst>
        <pc:spChg chg="add mod">
          <ac:chgData name="Tiffany Bowman" userId="S::tiffany@z-arts.org::858f1edd-fd72-4c61-acc2-9b30d9724006" providerId="AD" clId="Web-{F02CE3BF-F409-4591-AE0E-498071E79C7F}" dt="2021-06-01T14:25:48.032" v="115" actId="1076"/>
          <ac:spMkLst>
            <pc:docMk/>
            <pc:sldMk cId="1435876148" sldId="264"/>
            <ac:spMk id="3" creationId="{E53915CC-4F13-4DB7-B021-33FD88C61953}"/>
          </ac:spMkLst>
        </pc:spChg>
        <pc:spChg chg="add mod">
          <ac:chgData name="Tiffany Bowman" userId="S::tiffany@z-arts.org::858f1edd-fd72-4c61-acc2-9b30d9724006" providerId="AD" clId="Web-{F02CE3BF-F409-4591-AE0E-498071E79C7F}" dt="2021-06-01T14:26:24.783" v="138" actId="20577"/>
          <ac:spMkLst>
            <pc:docMk/>
            <pc:sldMk cId="1435876148" sldId="264"/>
            <ac:spMk id="4" creationId="{CFD884ED-E313-436E-BE68-DE9B9BF84C9D}"/>
          </ac:spMkLst>
        </pc:spChg>
        <pc:picChg chg="add mod">
          <ac:chgData name="Tiffany Bowman" userId="S::tiffany@z-arts.org::858f1edd-fd72-4c61-acc2-9b30d9724006" providerId="AD" clId="Web-{F02CE3BF-F409-4591-AE0E-498071E79C7F}" dt="2021-06-01T14:24:45.218" v="102" actId="1076"/>
          <ac:picMkLst>
            <pc:docMk/>
            <pc:sldMk cId="1435876148" sldId="264"/>
            <ac:picMk id="2" creationId="{5C4ACFB4-659B-4C77-B4DF-1A943E228D35}"/>
          </ac:picMkLst>
        </pc:picChg>
      </pc:sldChg>
      <pc:sldChg chg="add del replId">
        <pc:chgData name="Tiffany Bowman" userId="S::tiffany@z-arts.org::858f1edd-fd72-4c61-acc2-9b30d9724006" providerId="AD" clId="Web-{F02CE3BF-F409-4591-AE0E-498071E79C7F}" dt="2021-06-01T14:25:19.407" v="104"/>
        <pc:sldMkLst>
          <pc:docMk/>
          <pc:sldMk cId="2465528093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36D2-4F73-436A-9968-B2512EFF6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1F932A-BAFB-42E9-A5F9-5866C5BFD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91A4E-8A8E-4AF2-AFF7-F5CF1E74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E4D73-03C8-4444-821F-12C5A4E7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807A2-D510-4139-8D6D-283148B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8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D595-FAE7-443E-B219-F871F18F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1AC3F-9C8F-4EA2-AC48-DF1618AA1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175F3-CC0C-4C1A-8992-429D71EEA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EA1D9-B8B8-4B96-8C3D-9EE454E5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E4D3F-5CA6-417F-9AED-57E5E561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FA044-35BF-48E4-865A-B96E6379F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BD116-167F-4B77-B048-3D6835558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37E80-CEA0-4AC0-95E7-0CDF5223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31E5-4505-4E1E-AD09-954402CC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E1ED0-0F8D-46EC-BA2B-E852B857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39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0C0F-C3DA-4FAE-A5E5-6A19BA8E1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E2B07-AB2E-4BD5-9468-8B4523F02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E8F5B-C99A-409A-8800-4EAB11F8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AD3F5-A12C-462D-A4E4-436F4C47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EC7F0-7C20-4155-8F03-E94291EB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3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A6F4-914B-47A3-B979-ECBDBD5B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196D4-7FFC-4D76-9CA5-163849E61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D901A-D986-4415-AA2B-A5810810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06AD0-B7C6-4E84-ABD1-A21F17D4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E2B1-86FB-43A1-9F84-BC1E5A26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6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AAFE-83DB-487F-8C72-96A8D2F5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6B98C-2BAD-4CE7-80B8-B01F9E598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3F8D3-979D-49FF-B79E-24F3C7B8E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8970B-2206-4EA7-B991-0F72470E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94634-BC69-4B80-91B5-D8369C4B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71DF7-647E-459C-A466-5B6C6CED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2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5B73-D938-4BA6-9959-5A3D6C82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633EC-110D-4346-A2B3-CDD1642EC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34CE1-2BB9-4A50-A73F-AA0B4274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91DC-70C7-4B31-84E0-9E200CB7A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9461F-C12D-4F45-B2F2-630EDB07A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E5DB7-96D2-4412-9AE7-FAC258C8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E34DA-65B2-4BC1-8E02-5A6022FD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7926C-6B6D-4DB2-95F8-66F1392A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91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CF6D-3DF3-40C7-9E4D-3D8161E2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47ECE-D6F6-49EC-B592-7DF64D57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2AA1E-54FE-447B-81D0-1C160BA6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066A9-0C2B-43DD-B775-5E41A0A4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0DE89-3889-460D-9296-E8D96B81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57638-39C5-47F7-8F36-746F6434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78F6E-B998-49C2-A707-07E5C147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84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F94F7-C048-4466-99CE-DD970D88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38480-B0DA-4831-A915-D2CF689B8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30DF0-1419-4FB0-A877-AB77F0FB2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D33B5-68B3-496F-800B-D7B0F6E0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06CF9-0E18-4B5A-A72D-F12939FD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44261-1588-425E-A310-4D49F77D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6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E64D-BF4C-4DF6-B572-0028BF4E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25718E-F233-4CBA-898C-7A62A2EAD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DCE88-8631-421D-8061-209CD509B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0645E-4A2A-4A98-92D6-7734D194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4DB18-160C-4924-8387-9BDB9B65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AE699-2CCD-4801-904C-35DA1951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7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5A745-8CEE-468D-B4FA-ECE6083A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3D6F2-0ACB-44A5-A19E-59687584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E1641-48CC-459A-A13C-0DD5C18AE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0359A-BB73-4B69-9C6C-39061513B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6574A-A886-451A-A601-2AE64F973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66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rabbit.com/organisations/z-art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question-mark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mcr.org/space/auto-trader-showground-at-homegroun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omemcr.org/homeground/plan-your-vis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homemcr.org/app/uploads/2021/05/Homeground-Access-Information.doc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tiffany@z-arts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://stackoverflow.com/questions/19657185/get-other-application-icon-image-in-my-applic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90B0D8-6142-4E78-8269-AB2A04F14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775" y="3355182"/>
            <a:ext cx="9696450" cy="1655762"/>
          </a:xfrm>
        </p:spPr>
        <p:txBody>
          <a:bodyPr>
            <a:noAutofit/>
          </a:bodyPr>
          <a:lstStyle/>
          <a:p>
            <a:r>
              <a:rPr lang="en-GB" sz="4000" b="1" dirty="0"/>
              <a:t>SHLOMO’S BEATBOX ADVENTURE FOR KIDS</a:t>
            </a:r>
          </a:p>
          <a:p>
            <a:r>
              <a:rPr lang="en-GB" sz="4000" b="1" dirty="0"/>
              <a:t>VISUAL GUIDE</a:t>
            </a:r>
          </a:p>
        </p:txBody>
      </p:sp>
      <p:pic>
        <p:nvPicPr>
          <p:cNvPr id="5" name="Picture 4" descr="A red logo with black text&#10;&#10;Description automatically generated with low confidence">
            <a:extLst>
              <a:ext uri="{FF2B5EF4-FFF2-40B4-BE49-F238E27FC236}">
                <a16:creationId xmlns:a16="http://schemas.microsoft.com/office/drawing/2014/main" id="{B5787983-5AF0-4474-B03B-D259E078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60703" y="261938"/>
            <a:ext cx="1698775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0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D8F16-03AD-42D3-AA5F-D74E594FC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4" y="723898"/>
            <a:ext cx="6787973" cy="1719265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 sz="4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is a Visual Guide?</a:t>
            </a:r>
            <a:br>
              <a:rPr lang="en-GB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11500-A1AE-4542-9C48-70D85763D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15" y="2064546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visual guide gives you lots of information about the show you are going to see, using pictures and accessible text.</a:t>
            </a:r>
          </a:p>
          <a:p>
            <a:pPr marL="0" indent="0">
              <a:buNone/>
            </a:pPr>
            <a:b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They are suitable for anyone who would benefit from a clear and accessible introduction to the show you have booked to see. </a:t>
            </a:r>
            <a:endParaRPr lang="en-GB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CF6D9F-164C-4341-A392-B6BD45884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4726" y="0"/>
            <a:ext cx="5144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0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144B21C9-AE1B-4D63-88CF-91C488851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622" y="1593095"/>
            <a:ext cx="5396088" cy="4052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AEFD78-ABC4-41BF-8577-546FD6F20E51}"/>
              </a:ext>
            </a:extLst>
          </p:cNvPr>
          <p:cNvSpPr txBox="1"/>
          <p:nvPr/>
        </p:nvSpPr>
        <p:spPr>
          <a:xfrm>
            <a:off x="519289" y="476956"/>
            <a:ext cx="57770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How to Get to the Show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AE8F5-CD96-4CAC-A4D7-1D401D015651}"/>
              </a:ext>
            </a:extLst>
          </p:cNvPr>
          <p:cNvSpPr txBox="1"/>
          <p:nvPr/>
        </p:nvSpPr>
        <p:spPr>
          <a:xfrm>
            <a:off x="519289" y="1295400"/>
            <a:ext cx="5297311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Homeground</a:t>
            </a:r>
            <a:r>
              <a:rPr lang="en-US" sz="2400" dirty="0"/>
              <a:t> is a temporary pop up</a:t>
            </a:r>
            <a:endParaRPr lang="en-US" sz="2400" dirty="0" err="1">
              <a:cs typeface="Calibri"/>
            </a:endParaRPr>
          </a:p>
          <a:p>
            <a:r>
              <a:rPr lang="en-US" sz="2400" dirty="0"/>
              <a:t>venue on First Street. It is a socially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distanced space, located close to HOME.</a:t>
            </a:r>
            <a:endParaRPr lang="en-US" sz="2400" dirty="0">
              <a:cs typeface="Calibri"/>
            </a:endParaRPr>
          </a:p>
          <a:p>
            <a:br>
              <a:rPr lang="en-US" sz="2400" dirty="0"/>
            </a:br>
            <a:r>
              <a:rPr lang="en-US" sz="2400" dirty="0"/>
              <a:t>The postcode for the site is M15 4AA.</a:t>
            </a:r>
            <a:endParaRPr lang="en-US" sz="2400" dirty="0">
              <a:cs typeface="Calibri"/>
            </a:endParaRPr>
          </a:p>
          <a:p>
            <a:br>
              <a:rPr lang="en-US" sz="2400" dirty="0">
                <a:cs typeface="Calibri"/>
              </a:rPr>
            </a:br>
            <a:r>
              <a:rPr lang="en-US" sz="2400" dirty="0"/>
              <a:t>There are four main areas on the site. You can watch Shlomo's Beatbox Adventure for Kids at the </a:t>
            </a:r>
            <a:r>
              <a:rPr lang="en-US" sz="2400" dirty="0">
                <a:hlinkClick r:id="rId3"/>
              </a:rPr>
              <a:t>Auto Trader Showground.</a:t>
            </a:r>
            <a:r>
              <a:rPr lang="en-US" sz="2400" dirty="0"/>
              <a:t> You will need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your ticket to access this area.</a:t>
            </a:r>
            <a:endParaRPr lang="en-US" sz="2400" dirty="0">
              <a:cs typeface="Calibri"/>
            </a:endParaRPr>
          </a:p>
          <a:p>
            <a:br>
              <a:rPr lang="en-US" sz="2400" dirty="0"/>
            </a:br>
            <a:r>
              <a:rPr lang="en-US" sz="2400" dirty="0"/>
              <a:t>Details of bus routes, parking,</a:t>
            </a:r>
            <a:endParaRPr lang="en-US" sz="2400" dirty="0">
              <a:cs typeface="Calibri"/>
            </a:endParaRPr>
          </a:p>
          <a:p>
            <a:r>
              <a:rPr lang="en-US" sz="2400" dirty="0" err="1"/>
              <a:t>etc</a:t>
            </a:r>
            <a:r>
              <a:rPr lang="en-US" sz="2400" dirty="0"/>
              <a:t> can be found </a:t>
            </a:r>
            <a:r>
              <a:rPr lang="en-US" sz="2400" dirty="0">
                <a:hlinkClick r:id="rId4"/>
              </a:rPr>
              <a:t>here.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57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F1D6D5-0111-4807-9B41-8707F715C16E}"/>
              </a:ext>
            </a:extLst>
          </p:cNvPr>
          <p:cNvSpPr txBox="1"/>
          <p:nvPr/>
        </p:nvSpPr>
        <p:spPr>
          <a:xfrm>
            <a:off x="448734" y="434622"/>
            <a:ext cx="828886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/>
              <a:t>Homeground</a:t>
            </a:r>
            <a:r>
              <a:rPr lang="en-US" sz="4000" b="1" dirty="0"/>
              <a:t> Access Information</a:t>
            </a:r>
          </a:p>
        </p:txBody>
      </p:sp>
      <p:pic>
        <p:nvPicPr>
          <p:cNvPr id="3" name="Picture 3" descr="A picture containing fence, outdoor, person, standing&#10;&#10;Description automatically generated">
            <a:extLst>
              <a:ext uri="{FF2B5EF4-FFF2-40B4-BE49-F238E27FC236}">
                <a16:creationId xmlns:a16="http://schemas.microsoft.com/office/drawing/2014/main" id="{C3A43551-2DC2-42C5-AC96-5A156C843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33" y="1713180"/>
            <a:ext cx="5791199" cy="43488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27E720-FABC-406E-BB74-8203555DCABD}"/>
              </a:ext>
            </a:extLst>
          </p:cNvPr>
          <p:cNvSpPr txBox="1"/>
          <p:nvPr/>
        </p:nvSpPr>
        <p:spPr>
          <a:xfrm>
            <a:off x="448734" y="1634067"/>
            <a:ext cx="5099755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Homeground</a:t>
            </a:r>
            <a:r>
              <a:rPr lang="en-US" sz="2400" dirty="0"/>
              <a:t> have created a useful document which includes information about wheelchair access, assistance dogs, strobe lighting, accessible toilets and much more. </a:t>
            </a:r>
            <a:r>
              <a:rPr lang="en-US" sz="2400" dirty="0">
                <a:hlinkClick r:id="rId3"/>
              </a:rPr>
              <a:t>Click here to</a:t>
            </a:r>
            <a:endParaRPr lang="en-US" sz="2400" dirty="0" err="1">
              <a:cs typeface="Calibri"/>
            </a:endParaRPr>
          </a:p>
          <a:p>
            <a:r>
              <a:rPr lang="en-US" sz="2400" dirty="0">
                <a:hlinkClick r:id="rId3"/>
              </a:rPr>
              <a:t>download the Homeground Access Information document.</a:t>
            </a:r>
            <a:br>
              <a:rPr lang="en-US" sz="2400" dirty="0"/>
            </a:br>
            <a:endParaRPr lang="en-US" sz="2400" dirty="0">
              <a:cs typeface="Calibri"/>
            </a:endParaRPr>
          </a:p>
          <a:p>
            <a:r>
              <a:rPr lang="en-US" sz="2400" dirty="0"/>
              <a:t>If you have any questions in relation to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accessibility, please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contact access@homemcr.org , call 0161 200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1500 or drop into HOME.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251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4ACFB4-659B-4C77-B4DF-1A943E228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067" y="894644"/>
            <a:ext cx="3994030" cy="5339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3915CC-4F13-4DB7-B021-33FD88C61953}"/>
              </a:ext>
            </a:extLst>
          </p:cNvPr>
          <p:cNvSpPr txBox="1"/>
          <p:nvPr/>
        </p:nvSpPr>
        <p:spPr>
          <a:xfrm>
            <a:off x="462845" y="603956"/>
            <a:ext cx="59040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COVID-19 Safety Measures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884ED-E313-436E-BE68-DE9B9BF84C9D}"/>
              </a:ext>
            </a:extLst>
          </p:cNvPr>
          <p:cNvSpPr txBox="1"/>
          <p:nvPr/>
        </p:nvSpPr>
        <p:spPr>
          <a:xfrm>
            <a:off x="462844" y="1577622"/>
            <a:ext cx="590408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Homeground</a:t>
            </a:r>
            <a:r>
              <a:rPr lang="en-US" sz="2400" dirty="0"/>
              <a:t> is an outdoor, socially distanced space and will be adhering to all government guidelines.</a:t>
            </a:r>
            <a:endParaRPr lang="en-US" sz="2400" dirty="0" err="1">
              <a:cs typeface="Calibri"/>
            </a:endParaRPr>
          </a:p>
          <a:p>
            <a:br>
              <a:rPr lang="en-US" sz="2400" dirty="0"/>
            </a:br>
            <a:r>
              <a:rPr lang="en-US" sz="2400" dirty="0"/>
              <a:t>There are hand </a:t>
            </a:r>
            <a:r>
              <a:rPr lang="en-US" sz="2400" dirty="0" err="1"/>
              <a:t>sanitiser</a:t>
            </a:r>
            <a:r>
              <a:rPr lang="en-US" sz="2400" dirty="0"/>
              <a:t> stations based all over the site.</a:t>
            </a:r>
            <a:endParaRPr lang="en-US" sz="2400" dirty="0">
              <a:cs typeface="Calibri"/>
            </a:endParaRPr>
          </a:p>
          <a:p>
            <a:br>
              <a:rPr lang="en-US" sz="2400" dirty="0">
                <a:cs typeface="Calibri"/>
              </a:rPr>
            </a:br>
            <a:r>
              <a:rPr lang="en-US" sz="2400" dirty="0"/>
              <a:t>The site is large (approx. 200 </a:t>
            </a:r>
            <a:r>
              <a:rPr lang="en-US" sz="2400" dirty="0" err="1"/>
              <a:t>metres</a:t>
            </a:r>
            <a:r>
              <a:rPr lang="en-US" sz="2400" dirty="0"/>
              <a:t> across in each direction).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87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EF612C-5A5E-409C-B2CD-AC7816DB04AD}"/>
              </a:ext>
            </a:extLst>
          </p:cNvPr>
          <p:cNvSpPr txBox="1"/>
          <p:nvPr/>
        </p:nvSpPr>
        <p:spPr>
          <a:xfrm>
            <a:off x="707812" y="610285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What to expect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7074AC-6325-447C-9E02-7890AB7E92B1}"/>
              </a:ext>
            </a:extLst>
          </p:cNvPr>
          <p:cNvSpPr txBox="1"/>
          <p:nvPr/>
        </p:nvSpPr>
        <p:spPr>
          <a:xfrm>
            <a:off x="707812" y="1692015"/>
            <a:ext cx="48547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World record-breaking beatboxer SK Shlomo makes mad music with his mouth. Become one of this sonic superhero’s sidekicks in a world of funny sounds, brilliant noises and cool music, whether you’re aged 1 or 101! </a:t>
            </a:r>
          </a:p>
        </p:txBody>
      </p:sp>
      <p:pic>
        <p:nvPicPr>
          <p:cNvPr id="13" name="Picture 12" descr="A picture containing skating&#10;&#10;Description automatically generated">
            <a:extLst>
              <a:ext uri="{FF2B5EF4-FFF2-40B4-BE49-F238E27FC236}">
                <a16:creationId xmlns:a16="http://schemas.microsoft.com/office/drawing/2014/main" id="{68320747-90E9-4F32-86CE-50F216394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36" y="523875"/>
            <a:ext cx="5155762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1954EB-2C12-4906-8C1D-8CD22B8A30A9}"/>
              </a:ext>
            </a:extLst>
          </p:cNvPr>
          <p:cNvSpPr txBox="1"/>
          <p:nvPr/>
        </p:nvSpPr>
        <p:spPr>
          <a:xfrm>
            <a:off x="906162" y="411709"/>
            <a:ext cx="10379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Do you have any other questions about the show?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B0769-D0E1-4C63-80DA-5F2B37FD17C6}"/>
              </a:ext>
            </a:extLst>
          </p:cNvPr>
          <p:cNvSpPr txBox="1"/>
          <p:nvPr/>
        </p:nvSpPr>
        <p:spPr>
          <a:xfrm>
            <a:off x="906162" y="2207122"/>
            <a:ext cx="5659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Please get in touch! 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	@Z_arts_mcr</a:t>
            </a:r>
          </a:p>
          <a:p>
            <a:endParaRPr lang="en-GB" sz="2800" dirty="0"/>
          </a:p>
          <a:p>
            <a:r>
              <a:rPr lang="en-GB" sz="2800" dirty="0"/>
              <a:t>	</a:t>
            </a:r>
            <a:r>
              <a:rPr lang="en-GB" sz="2800" dirty="0">
                <a:hlinkClick r:id="rId2"/>
              </a:rPr>
              <a:t>tiffany@z-arts.org</a:t>
            </a:r>
            <a:r>
              <a:rPr lang="en-GB" sz="28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468C1-09DF-443C-858B-03407CB61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6162" y="2985546"/>
            <a:ext cx="689919" cy="689919"/>
          </a:xfrm>
          <a:prstGeom prst="rect">
            <a:avLst/>
          </a:prstGeom>
        </p:spPr>
      </p:pic>
      <p:pic>
        <p:nvPicPr>
          <p:cNvPr id="13" name="Graphic 12" descr="Email outline">
            <a:extLst>
              <a:ext uri="{FF2B5EF4-FFF2-40B4-BE49-F238E27FC236}">
                <a16:creationId xmlns:a16="http://schemas.microsoft.com/office/drawing/2014/main" id="{82EBD703-F584-4FD5-9A95-2BA5553A4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881" y="3866582"/>
            <a:ext cx="689919" cy="7207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72727A-0F60-4080-A3F3-282A45EB447E}"/>
              </a:ext>
            </a:extLst>
          </p:cNvPr>
          <p:cNvSpPr txBox="1"/>
          <p:nvPr/>
        </p:nvSpPr>
        <p:spPr>
          <a:xfrm>
            <a:off x="906162" y="5601264"/>
            <a:ext cx="952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We hope you enjoy the show! </a:t>
            </a:r>
          </a:p>
        </p:txBody>
      </p:sp>
    </p:spTree>
    <p:extLst>
      <p:ext uri="{BB962C8B-B14F-4D97-AF65-F5344CB8AC3E}">
        <p14:creationId xmlns:p14="http://schemas.microsoft.com/office/powerpoint/2010/main" val="1909042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DCC3EF9F77E64FB99B35906ED07094" ma:contentTypeVersion="13" ma:contentTypeDescription="Create a new document." ma:contentTypeScope="" ma:versionID="77c05a0c19f4dfc3b0bb4973991be1bb">
  <xsd:schema xmlns:xsd="http://www.w3.org/2001/XMLSchema" xmlns:xs="http://www.w3.org/2001/XMLSchema" xmlns:p="http://schemas.microsoft.com/office/2006/metadata/properties" xmlns:ns2="bfbf2a9f-1f69-4159-aac6-0079cb22e1ee" xmlns:ns3="475311c9-5d86-41fc-b957-a0c426c919a2" targetNamespace="http://schemas.microsoft.com/office/2006/metadata/properties" ma:root="true" ma:fieldsID="8e892c71ee29998a92a7cebfdf1c97b9" ns2:_="" ns3:_="">
    <xsd:import namespace="bfbf2a9f-1f69-4159-aac6-0079cb22e1ee"/>
    <xsd:import namespace="475311c9-5d86-41fc-b957-a0c426c919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f2a9f-1f69-4159-aac6-0079cb22e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311c9-5d86-41fc-b957-a0c426c919a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494ECD-5F0C-4839-AAD5-3DFB005918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A7BECE-0370-48BD-AE46-8DE096ED7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bf2a9f-1f69-4159-aac6-0079cb22e1ee"/>
    <ds:schemaRef ds:uri="475311c9-5d86-41fc-b957-a0c426c919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8BC3C4-8FF1-4815-A394-73D027FDC46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144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What is a Visual Guide?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Bowman</dc:creator>
  <cp:lastModifiedBy>Tiffany Bowman</cp:lastModifiedBy>
  <cp:revision>83</cp:revision>
  <dcterms:created xsi:type="dcterms:W3CDTF">2021-02-05T10:43:05Z</dcterms:created>
  <dcterms:modified xsi:type="dcterms:W3CDTF">2021-06-01T14:26:34Z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0x01010088DCC3EF9F77E64FB99B35906ED07094</vt:lpwstr>
  </property>
</Properties>
</file>