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2" r:id="rId7"/>
    <p:sldId id="264" r:id="rId8"/>
    <p:sldId id="265" r:id="rId9"/>
    <p:sldId id="259" r:id="rId10"/>
    <p:sldId id="260" r:id="rId11"/>
    <p:sldId id="2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FA876F-00F4-4E41-BDA1-A003895D94F3}" v="135" dt="2021-06-01T10:22:01.014"/>
    <p1510:client id="{407CE614-2E18-420B-8B13-6B2B91D33A71}" v="17" dt="2021-06-01T10:38:13.558"/>
    <p1510:client id="{60CE730F-4C83-4D6C-8F61-7607BF96C8AB}" v="447" dt="2021-06-01T10:57:22.281"/>
    <p1510:client id="{B61A3057-EC67-4AB1-A922-B2D67EB7EA89}" v="594" dt="2021-06-01T10:34:57.8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ffany Bowman" userId="S::tiffany@z-arts.org::858f1edd-fd72-4c61-acc2-9b30d9724006" providerId="AD" clId="Web-{2CFA876F-00F4-4E41-BDA1-A003895D94F3}"/>
    <pc:docChg chg="addSld modSld">
      <pc:chgData name="Tiffany Bowman" userId="S::tiffany@z-arts.org::858f1edd-fd72-4c61-acc2-9b30d9724006" providerId="AD" clId="Web-{2CFA876F-00F4-4E41-BDA1-A003895D94F3}" dt="2021-06-01T10:22:00.030" v="83" actId="20577"/>
      <pc:docMkLst>
        <pc:docMk/>
      </pc:docMkLst>
      <pc:sldChg chg="addSp modSp">
        <pc:chgData name="Tiffany Bowman" userId="S::tiffany@z-arts.org::858f1edd-fd72-4c61-acc2-9b30d9724006" providerId="AD" clId="Web-{2CFA876F-00F4-4E41-BDA1-A003895D94F3}" dt="2021-06-01T10:20:03.758" v="61" actId="1076"/>
        <pc:sldMkLst>
          <pc:docMk/>
          <pc:sldMk cId="2864201367" sldId="256"/>
        </pc:sldMkLst>
        <pc:picChg chg="add mod">
          <ac:chgData name="Tiffany Bowman" userId="S::tiffany@z-arts.org::858f1edd-fd72-4c61-acc2-9b30d9724006" providerId="AD" clId="Web-{2CFA876F-00F4-4E41-BDA1-A003895D94F3}" dt="2021-06-01T10:20:03.758" v="61" actId="1076"/>
          <ac:picMkLst>
            <pc:docMk/>
            <pc:sldMk cId="2864201367" sldId="256"/>
            <ac:picMk id="2" creationId="{73171C8D-27F9-4EA5-A88B-0E441C7DE9C9}"/>
          </ac:picMkLst>
        </pc:picChg>
        <pc:picChg chg="mod">
          <ac:chgData name="Tiffany Bowman" userId="S::tiffany@z-arts.org::858f1edd-fd72-4c61-acc2-9b30d9724006" providerId="AD" clId="Web-{2CFA876F-00F4-4E41-BDA1-A003895D94F3}" dt="2021-06-01T10:19:56.461" v="58" actId="14100"/>
          <ac:picMkLst>
            <pc:docMk/>
            <pc:sldMk cId="2864201367" sldId="256"/>
            <ac:picMk id="5" creationId="{B5787983-5AF0-4474-B03B-D259E0783E65}"/>
          </ac:picMkLst>
        </pc:picChg>
      </pc:sldChg>
      <pc:sldChg chg="addSp delSp modSp">
        <pc:chgData name="Tiffany Bowman" userId="S::tiffany@z-arts.org::858f1edd-fd72-4c61-acc2-9b30d9724006" providerId="AD" clId="Web-{2CFA876F-00F4-4E41-BDA1-A003895D94F3}" dt="2021-06-01T10:21:42.701" v="76" actId="20577"/>
        <pc:sldMkLst>
          <pc:docMk/>
          <pc:sldMk cId="2314575142" sldId="262"/>
        </pc:sldMkLst>
        <pc:spChg chg="add mod">
          <ac:chgData name="Tiffany Bowman" userId="S::tiffany@z-arts.org::858f1edd-fd72-4c61-acc2-9b30d9724006" providerId="AD" clId="Web-{2CFA876F-00F4-4E41-BDA1-A003895D94F3}" dt="2021-06-01T10:21:42.701" v="76" actId="20577"/>
          <ac:spMkLst>
            <pc:docMk/>
            <pc:sldMk cId="2314575142" sldId="262"/>
            <ac:spMk id="3" creationId="{A88F2EF8-F505-437A-A59A-11B879E092B8}"/>
          </ac:spMkLst>
        </pc:spChg>
        <pc:spChg chg="mod">
          <ac:chgData name="Tiffany Bowman" userId="S::tiffany@z-arts.org::858f1edd-fd72-4c61-acc2-9b30d9724006" providerId="AD" clId="Web-{2CFA876F-00F4-4E41-BDA1-A003895D94F3}" dt="2021-06-01T10:17:45.298" v="39" actId="20577"/>
          <ac:spMkLst>
            <pc:docMk/>
            <pc:sldMk cId="2314575142" sldId="262"/>
            <ac:spMk id="5" creationId="{A9AF9684-1BBB-4E13-9E6E-113349063E9B}"/>
          </ac:spMkLst>
        </pc:spChg>
        <pc:picChg chg="add del mod">
          <ac:chgData name="Tiffany Bowman" userId="S::tiffany@z-arts.org::858f1edd-fd72-4c61-acc2-9b30d9724006" providerId="AD" clId="Web-{2CFA876F-00F4-4E41-BDA1-A003895D94F3}" dt="2021-06-01T10:15:46.651" v="12"/>
          <ac:picMkLst>
            <pc:docMk/>
            <pc:sldMk cId="2314575142" sldId="262"/>
            <ac:picMk id="2" creationId="{762A5BE1-C120-4BA9-AB45-08A968761BDB}"/>
          </ac:picMkLst>
        </pc:picChg>
      </pc:sldChg>
      <pc:sldChg chg="addSp modSp new">
        <pc:chgData name="Tiffany Bowman" userId="S::tiffany@z-arts.org::858f1edd-fd72-4c61-acc2-9b30d9724006" providerId="AD" clId="Web-{2CFA876F-00F4-4E41-BDA1-A003895D94F3}" dt="2021-06-01T10:22:00.030" v="83" actId="20577"/>
        <pc:sldMkLst>
          <pc:docMk/>
          <pc:sldMk cId="515010719" sldId="264"/>
        </pc:sldMkLst>
        <pc:spChg chg="add mod">
          <ac:chgData name="Tiffany Bowman" userId="S::tiffany@z-arts.org::858f1edd-fd72-4c61-acc2-9b30d9724006" providerId="AD" clId="Web-{2CFA876F-00F4-4E41-BDA1-A003895D94F3}" dt="2021-06-01T10:22:00.030" v="83" actId="20577"/>
          <ac:spMkLst>
            <pc:docMk/>
            <pc:sldMk cId="515010719" sldId="264"/>
            <ac:spMk id="2" creationId="{FF78CD37-DE7D-4C46-92D4-7E12EB76B8D7}"/>
          </ac:spMkLst>
        </pc:spChg>
      </pc:sldChg>
    </pc:docChg>
  </pc:docChgLst>
  <pc:docChgLst>
    <pc:chgData name="Tiffany Bowman" userId="S::tiffany@z-arts.org::858f1edd-fd72-4c61-acc2-9b30d9724006" providerId="AD" clId="Web-{60CE730F-4C83-4D6C-8F61-7607BF96C8AB}"/>
    <pc:docChg chg="addSld delSld modSld">
      <pc:chgData name="Tiffany Bowman" userId="S::tiffany@z-arts.org::858f1edd-fd72-4c61-acc2-9b30d9724006" providerId="AD" clId="Web-{60CE730F-4C83-4D6C-8F61-7607BF96C8AB}" dt="2021-06-01T10:57:22.281" v="238" actId="1076"/>
      <pc:docMkLst>
        <pc:docMk/>
      </pc:docMkLst>
      <pc:sldChg chg="modSp">
        <pc:chgData name="Tiffany Bowman" userId="S::tiffany@z-arts.org::858f1edd-fd72-4c61-acc2-9b30d9724006" providerId="AD" clId="Web-{60CE730F-4C83-4D6C-8F61-7607BF96C8AB}" dt="2021-06-01T10:52:44.936" v="157" actId="1076"/>
        <pc:sldMkLst>
          <pc:docMk/>
          <pc:sldMk cId="4103976509" sldId="259"/>
        </pc:sldMkLst>
        <pc:spChg chg="mod">
          <ac:chgData name="Tiffany Bowman" userId="S::tiffany@z-arts.org::858f1edd-fd72-4c61-acc2-9b30d9724006" providerId="AD" clId="Web-{60CE730F-4C83-4D6C-8F61-7607BF96C8AB}" dt="2021-06-01T10:52:44.936" v="157" actId="1076"/>
          <ac:spMkLst>
            <pc:docMk/>
            <pc:sldMk cId="4103976509" sldId="259"/>
            <ac:spMk id="2" creationId="{51D918A0-0C5D-4F51-8E65-B55BEC784D9C}"/>
          </ac:spMkLst>
        </pc:spChg>
        <pc:spChg chg="mod">
          <ac:chgData name="Tiffany Bowman" userId="S::tiffany@z-arts.org::858f1edd-fd72-4c61-acc2-9b30d9724006" providerId="AD" clId="Web-{60CE730F-4C83-4D6C-8F61-7607BF96C8AB}" dt="2021-06-01T10:52:34.639" v="155" actId="20577"/>
          <ac:spMkLst>
            <pc:docMk/>
            <pc:sldMk cId="4103976509" sldId="259"/>
            <ac:spMk id="9" creationId="{7DD60289-7EF7-4224-90E5-4BDF81BDA9A6}"/>
          </ac:spMkLst>
        </pc:spChg>
        <pc:picChg chg="mod">
          <ac:chgData name="Tiffany Bowman" userId="S::tiffany@z-arts.org::858f1edd-fd72-4c61-acc2-9b30d9724006" providerId="AD" clId="Web-{60CE730F-4C83-4D6C-8F61-7607BF96C8AB}" dt="2021-06-01T10:52:42.092" v="156" actId="1076"/>
          <ac:picMkLst>
            <pc:docMk/>
            <pc:sldMk cId="4103976509" sldId="259"/>
            <ac:picMk id="1026" creationId="{C54EAF51-1072-4960-857E-90E6B9EBD692}"/>
          </ac:picMkLst>
        </pc:picChg>
      </pc:sldChg>
      <pc:sldChg chg="modSp">
        <pc:chgData name="Tiffany Bowman" userId="S::tiffany@z-arts.org::858f1edd-fd72-4c61-acc2-9b30d9724006" providerId="AD" clId="Web-{60CE730F-4C83-4D6C-8F61-7607BF96C8AB}" dt="2021-06-01T10:45:59.536" v="11" actId="20577"/>
        <pc:sldMkLst>
          <pc:docMk/>
          <pc:sldMk cId="2314575142" sldId="262"/>
        </pc:sldMkLst>
        <pc:spChg chg="mod">
          <ac:chgData name="Tiffany Bowman" userId="S::tiffany@z-arts.org::858f1edd-fd72-4c61-acc2-9b30d9724006" providerId="AD" clId="Web-{60CE730F-4C83-4D6C-8F61-7607BF96C8AB}" dt="2021-06-01T10:45:59.536" v="11" actId="20577"/>
          <ac:spMkLst>
            <pc:docMk/>
            <pc:sldMk cId="2314575142" sldId="262"/>
            <ac:spMk id="3" creationId="{A88F2EF8-F505-437A-A59A-11B879E092B8}"/>
          </ac:spMkLst>
        </pc:spChg>
      </pc:sldChg>
      <pc:sldChg chg="delSp del">
        <pc:chgData name="Tiffany Bowman" userId="S::tiffany@z-arts.org::858f1edd-fd72-4c61-acc2-9b30d9724006" providerId="AD" clId="Web-{60CE730F-4C83-4D6C-8F61-7607BF96C8AB}" dt="2021-06-01T10:52:50.030" v="159"/>
        <pc:sldMkLst>
          <pc:docMk/>
          <pc:sldMk cId="2575207293" sldId="263"/>
        </pc:sldMkLst>
        <pc:picChg chg="del">
          <ac:chgData name="Tiffany Bowman" userId="S::tiffany@z-arts.org::858f1edd-fd72-4c61-acc2-9b30d9724006" providerId="AD" clId="Web-{60CE730F-4C83-4D6C-8F61-7607BF96C8AB}" dt="2021-06-01T10:52:48.155" v="158"/>
          <ac:picMkLst>
            <pc:docMk/>
            <pc:sldMk cId="2575207293" sldId="263"/>
            <ac:picMk id="2050" creationId="{ABC50A52-0E74-41BC-BC5C-2EBFCBAC4D98}"/>
          </ac:picMkLst>
        </pc:picChg>
      </pc:sldChg>
      <pc:sldChg chg="modSp">
        <pc:chgData name="Tiffany Bowman" userId="S::tiffany@z-arts.org::858f1edd-fd72-4c61-acc2-9b30d9724006" providerId="AD" clId="Web-{60CE730F-4C83-4D6C-8F61-7607BF96C8AB}" dt="2021-06-01T10:51:48.792" v="137" actId="20577"/>
        <pc:sldMkLst>
          <pc:docMk/>
          <pc:sldMk cId="515010719" sldId="264"/>
        </pc:sldMkLst>
        <pc:spChg chg="mod">
          <ac:chgData name="Tiffany Bowman" userId="S::tiffany@z-arts.org::858f1edd-fd72-4c61-acc2-9b30d9724006" providerId="AD" clId="Web-{60CE730F-4C83-4D6C-8F61-7607BF96C8AB}" dt="2021-06-01T10:51:48.792" v="137" actId="20577"/>
          <ac:spMkLst>
            <pc:docMk/>
            <pc:sldMk cId="515010719" sldId="264"/>
            <ac:spMk id="2" creationId="{FF78CD37-DE7D-4C46-92D4-7E12EB76B8D7}"/>
          </ac:spMkLst>
        </pc:spChg>
      </pc:sldChg>
      <pc:sldChg chg="addSp modSp new">
        <pc:chgData name="Tiffany Bowman" userId="S::tiffany@z-arts.org::858f1edd-fd72-4c61-acc2-9b30d9724006" providerId="AD" clId="Web-{60CE730F-4C83-4D6C-8F61-7607BF96C8AB}" dt="2021-06-01T10:57:22.281" v="238" actId="1076"/>
        <pc:sldMkLst>
          <pc:docMk/>
          <pc:sldMk cId="695405362" sldId="265"/>
        </pc:sldMkLst>
        <pc:spChg chg="add mod">
          <ac:chgData name="Tiffany Bowman" userId="S::tiffany@z-arts.org::858f1edd-fd72-4c61-acc2-9b30d9724006" providerId="AD" clId="Web-{60CE730F-4C83-4D6C-8F61-7607BF96C8AB}" dt="2021-06-01T10:57:22.281" v="238" actId="1076"/>
          <ac:spMkLst>
            <pc:docMk/>
            <pc:sldMk cId="695405362" sldId="265"/>
            <ac:spMk id="4" creationId="{2D783A20-5723-41AE-97B3-1D2E539C081E}"/>
          </ac:spMkLst>
        </pc:spChg>
        <pc:spChg chg="add mod">
          <ac:chgData name="Tiffany Bowman" userId="S::tiffany@z-arts.org::858f1edd-fd72-4c61-acc2-9b30d9724006" providerId="AD" clId="Web-{60CE730F-4C83-4D6C-8F61-7607BF96C8AB}" dt="2021-06-01T10:57:19.297" v="237" actId="1076"/>
          <ac:spMkLst>
            <pc:docMk/>
            <pc:sldMk cId="695405362" sldId="265"/>
            <ac:spMk id="5" creationId="{A1A529E9-F890-4ECF-8476-4A02565B361F}"/>
          </ac:spMkLst>
        </pc:spChg>
        <pc:picChg chg="add mod">
          <ac:chgData name="Tiffany Bowman" userId="S::tiffany@z-arts.org::858f1edd-fd72-4c61-acc2-9b30d9724006" providerId="AD" clId="Web-{60CE730F-4C83-4D6C-8F61-7607BF96C8AB}" dt="2021-06-01T10:53:40.299" v="171" actId="1076"/>
          <ac:picMkLst>
            <pc:docMk/>
            <pc:sldMk cId="695405362" sldId="265"/>
            <ac:picMk id="2" creationId="{F288EA6C-29AF-435E-BC50-51C253D97B9D}"/>
          </ac:picMkLst>
        </pc:picChg>
      </pc:sldChg>
    </pc:docChg>
  </pc:docChgLst>
  <pc:docChgLst>
    <pc:chgData name="Tiffany Bowman" userId="S::tiffany@z-arts.org::858f1edd-fd72-4c61-acc2-9b30d9724006" providerId="AD" clId="Web-{B61A3057-EC67-4AB1-A922-B2D67EB7EA89}"/>
    <pc:docChg chg="modSld">
      <pc:chgData name="Tiffany Bowman" userId="S::tiffany@z-arts.org::858f1edd-fd72-4c61-acc2-9b30d9724006" providerId="AD" clId="Web-{B61A3057-EC67-4AB1-A922-B2D67EB7EA89}" dt="2021-06-01T10:34:57.863" v="325" actId="20577"/>
      <pc:docMkLst>
        <pc:docMk/>
      </pc:docMkLst>
      <pc:sldChg chg="addSp delSp modSp">
        <pc:chgData name="Tiffany Bowman" userId="S::tiffany@z-arts.org::858f1edd-fd72-4c61-acc2-9b30d9724006" providerId="AD" clId="Web-{B61A3057-EC67-4AB1-A922-B2D67EB7EA89}" dt="2021-06-01T10:33:44.296" v="305" actId="14100"/>
        <pc:sldMkLst>
          <pc:docMk/>
          <pc:sldMk cId="2314575142" sldId="262"/>
        </pc:sldMkLst>
        <pc:spChg chg="mod">
          <ac:chgData name="Tiffany Bowman" userId="S::tiffany@z-arts.org::858f1edd-fd72-4c61-acc2-9b30d9724006" providerId="AD" clId="Web-{B61A3057-EC67-4AB1-A922-B2D67EB7EA89}" dt="2021-06-01T10:28:54.013" v="258" actId="20577"/>
          <ac:spMkLst>
            <pc:docMk/>
            <pc:sldMk cId="2314575142" sldId="262"/>
            <ac:spMk id="3" creationId="{A88F2EF8-F505-437A-A59A-11B879E092B8}"/>
          </ac:spMkLst>
        </pc:spChg>
        <pc:spChg chg="mod">
          <ac:chgData name="Tiffany Bowman" userId="S::tiffany@z-arts.org::858f1edd-fd72-4c61-acc2-9b30d9724006" providerId="AD" clId="Web-{B61A3057-EC67-4AB1-A922-B2D67EB7EA89}" dt="2021-06-01T10:28:47.809" v="248" actId="1076"/>
          <ac:spMkLst>
            <pc:docMk/>
            <pc:sldMk cId="2314575142" sldId="262"/>
            <ac:spMk id="5" creationId="{A9AF9684-1BBB-4E13-9E6E-113349063E9B}"/>
          </ac:spMkLst>
        </pc:spChg>
        <pc:picChg chg="add del mod">
          <ac:chgData name="Tiffany Bowman" userId="S::tiffany@z-arts.org::858f1edd-fd72-4c61-acc2-9b30d9724006" providerId="AD" clId="Web-{B61A3057-EC67-4AB1-A922-B2D67EB7EA89}" dt="2021-06-01T10:32:51.746" v="298"/>
          <ac:picMkLst>
            <pc:docMk/>
            <pc:sldMk cId="2314575142" sldId="262"/>
            <ac:picMk id="2" creationId="{6A73BB79-7E73-4FDF-972F-D134427FED83}"/>
          </ac:picMkLst>
        </pc:picChg>
        <pc:picChg chg="add mod modCrop">
          <ac:chgData name="Tiffany Bowman" userId="S::tiffany@z-arts.org::858f1edd-fd72-4c61-acc2-9b30d9724006" providerId="AD" clId="Web-{B61A3057-EC67-4AB1-A922-B2D67EB7EA89}" dt="2021-06-01T10:33:44.296" v="305" actId="14100"/>
          <ac:picMkLst>
            <pc:docMk/>
            <pc:sldMk cId="2314575142" sldId="262"/>
            <ac:picMk id="4" creationId="{E5239B71-7195-45B0-9F08-3248C0349A8D}"/>
          </ac:picMkLst>
        </pc:picChg>
      </pc:sldChg>
      <pc:sldChg chg="addSp delSp modSp">
        <pc:chgData name="Tiffany Bowman" userId="S::tiffany@z-arts.org::858f1edd-fd72-4c61-acc2-9b30d9724006" providerId="AD" clId="Web-{B61A3057-EC67-4AB1-A922-B2D67EB7EA89}" dt="2021-06-01T10:34:57.863" v="325" actId="20577"/>
        <pc:sldMkLst>
          <pc:docMk/>
          <pc:sldMk cId="515010719" sldId="264"/>
        </pc:sldMkLst>
        <pc:spChg chg="mod">
          <ac:chgData name="Tiffany Bowman" userId="S::tiffany@z-arts.org::858f1edd-fd72-4c61-acc2-9b30d9724006" providerId="AD" clId="Web-{B61A3057-EC67-4AB1-A922-B2D67EB7EA89}" dt="2021-06-01T10:34:57.863" v="325" actId="20577"/>
          <ac:spMkLst>
            <pc:docMk/>
            <pc:sldMk cId="515010719" sldId="264"/>
            <ac:spMk id="2" creationId="{FF78CD37-DE7D-4C46-92D4-7E12EB76B8D7}"/>
          </ac:spMkLst>
        </pc:spChg>
        <pc:spChg chg="add mod">
          <ac:chgData name="Tiffany Bowman" userId="S::tiffany@z-arts.org::858f1edd-fd72-4c61-acc2-9b30d9724006" providerId="AD" clId="Web-{B61A3057-EC67-4AB1-A922-B2D67EB7EA89}" dt="2021-06-01T10:34:39.065" v="319" actId="1076"/>
          <ac:spMkLst>
            <pc:docMk/>
            <pc:sldMk cId="515010719" sldId="264"/>
            <ac:spMk id="4" creationId="{CB143BB9-5383-4930-B0A7-45E0D3828CEF}"/>
          </ac:spMkLst>
        </pc:spChg>
        <pc:picChg chg="add del mod">
          <ac:chgData name="Tiffany Bowman" userId="S::tiffany@z-arts.org::858f1edd-fd72-4c61-acc2-9b30d9724006" providerId="AD" clId="Web-{B61A3057-EC67-4AB1-A922-B2D67EB7EA89}" dt="2021-06-01T10:34:01.188" v="307"/>
          <ac:picMkLst>
            <pc:docMk/>
            <pc:sldMk cId="515010719" sldId="264"/>
            <ac:picMk id="5" creationId="{6453A398-4032-46F3-A00A-9B9734440B6A}"/>
          </ac:picMkLst>
        </pc:picChg>
        <pc:picChg chg="add mod">
          <ac:chgData name="Tiffany Bowman" userId="S::tiffany@z-arts.org::858f1edd-fd72-4c61-acc2-9b30d9724006" providerId="AD" clId="Web-{B61A3057-EC67-4AB1-A922-B2D67EB7EA89}" dt="2021-06-01T10:34:44.487" v="321" actId="1076"/>
          <ac:picMkLst>
            <pc:docMk/>
            <pc:sldMk cId="515010719" sldId="264"/>
            <ac:picMk id="6" creationId="{850039F1-7452-49A3-8732-223AE737652D}"/>
          </ac:picMkLst>
        </pc:picChg>
      </pc:sldChg>
    </pc:docChg>
  </pc:docChgLst>
  <pc:docChgLst>
    <pc:chgData name="Tiffany Bowman" userId="S::tiffany@z-arts.org::858f1edd-fd72-4c61-acc2-9b30d9724006" providerId="AD" clId="Web-{407CE614-2E18-420B-8B13-6B2B91D33A71}"/>
    <pc:docChg chg="modSld">
      <pc:chgData name="Tiffany Bowman" userId="S::tiffany@z-arts.org::858f1edd-fd72-4c61-acc2-9b30d9724006" providerId="AD" clId="Web-{407CE614-2E18-420B-8B13-6B2B91D33A71}" dt="2021-06-01T10:38:13.558" v="15" actId="20577"/>
      <pc:docMkLst>
        <pc:docMk/>
      </pc:docMkLst>
      <pc:sldChg chg="modSp">
        <pc:chgData name="Tiffany Bowman" userId="S::tiffany@z-arts.org::858f1edd-fd72-4c61-acc2-9b30d9724006" providerId="AD" clId="Web-{407CE614-2E18-420B-8B13-6B2B91D33A71}" dt="2021-06-01T10:36:51.024" v="2" actId="1076"/>
        <pc:sldMkLst>
          <pc:docMk/>
          <pc:sldMk cId="2314575142" sldId="262"/>
        </pc:sldMkLst>
        <pc:spChg chg="mod">
          <ac:chgData name="Tiffany Bowman" userId="S::tiffany@z-arts.org::858f1edd-fd72-4c61-acc2-9b30d9724006" providerId="AD" clId="Web-{407CE614-2E18-420B-8B13-6B2B91D33A71}" dt="2021-06-01T10:36:47.524" v="1" actId="1076"/>
          <ac:spMkLst>
            <pc:docMk/>
            <pc:sldMk cId="2314575142" sldId="262"/>
            <ac:spMk id="3" creationId="{A88F2EF8-F505-437A-A59A-11B879E092B8}"/>
          </ac:spMkLst>
        </pc:spChg>
        <pc:spChg chg="mod">
          <ac:chgData name="Tiffany Bowman" userId="S::tiffany@z-arts.org::858f1edd-fd72-4c61-acc2-9b30d9724006" providerId="AD" clId="Web-{407CE614-2E18-420B-8B13-6B2B91D33A71}" dt="2021-06-01T10:36:51.024" v="2" actId="1076"/>
          <ac:spMkLst>
            <pc:docMk/>
            <pc:sldMk cId="2314575142" sldId="262"/>
            <ac:spMk id="5" creationId="{A9AF9684-1BBB-4E13-9E6E-113349063E9B}"/>
          </ac:spMkLst>
        </pc:spChg>
      </pc:sldChg>
      <pc:sldChg chg="addSp delSp modSp">
        <pc:chgData name="Tiffany Bowman" userId="S::tiffany@z-arts.org::858f1edd-fd72-4c61-acc2-9b30d9724006" providerId="AD" clId="Web-{407CE614-2E18-420B-8B13-6B2B91D33A71}" dt="2021-06-01T10:38:13.558" v="15" actId="20577"/>
        <pc:sldMkLst>
          <pc:docMk/>
          <pc:sldMk cId="515010719" sldId="264"/>
        </pc:sldMkLst>
        <pc:spChg chg="mod">
          <ac:chgData name="Tiffany Bowman" userId="S::tiffany@z-arts.org::858f1edd-fd72-4c61-acc2-9b30d9724006" providerId="AD" clId="Web-{407CE614-2E18-420B-8B13-6B2B91D33A71}" dt="2021-06-01T10:38:13.558" v="15" actId="20577"/>
          <ac:spMkLst>
            <pc:docMk/>
            <pc:sldMk cId="515010719" sldId="264"/>
            <ac:spMk id="2" creationId="{FF78CD37-DE7D-4C46-92D4-7E12EB76B8D7}"/>
          </ac:spMkLst>
        </pc:spChg>
        <pc:spChg chg="mod">
          <ac:chgData name="Tiffany Bowman" userId="S::tiffany@z-arts.org::858f1edd-fd72-4c61-acc2-9b30d9724006" providerId="AD" clId="Web-{407CE614-2E18-420B-8B13-6B2B91D33A71}" dt="2021-06-01T10:37:17.353" v="7" actId="1076"/>
          <ac:spMkLst>
            <pc:docMk/>
            <pc:sldMk cId="515010719" sldId="264"/>
            <ac:spMk id="4" creationId="{CB143BB9-5383-4930-B0A7-45E0D3828CEF}"/>
          </ac:spMkLst>
        </pc:spChg>
        <pc:picChg chg="add mod">
          <ac:chgData name="Tiffany Bowman" userId="S::tiffany@z-arts.org::858f1edd-fd72-4c61-acc2-9b30d9724006" providerId="AD" clId="Web-{407CE614-2E18-420B-8B13-6B2B91D33A71}" dt="2021-06-01T10:37:33.213" v="11" actId="1076"/>
          <ac:picMkLst>
            <pc:docMk/>
            <pc:sldMk cId="515010719" sldId="264"/>
            <ac:picMk id="3" creationId="{BF254B07-330E-440A-8803-98B8BC163312}"/>
          </ac:picMkLst>
        </pc:picChg>
        <pc:picChg chg="del">
          <ac:chgData name="Tiffany Bowman" userId="S::tiffany@z-arts.org::858f1edd-fd72-4c61-acc2-9b30d9724006" providerId="AD" clId="Web-{407CE614-2E18-420B-8B13-6B2B91D33A71}" dt="2021-06-01T10:37:19.056" v="8"/>
          <ac:picMkLst>
            <pc:docMk/>
            <pc:sldMk cId="515010719" sldId="264"/>
            <ac:picMk id="6" creationId="{850039F1-7452-49A3-8732-223AE737652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236D2-4F73-436A-9968-B2512EFF6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1F932A-BAFB-42E9-A5F9-5866C5BFDE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791A4E-8A8E-4AF2-AFF7-F5CF1E743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9466E-80D0-4853-8518-53446025EDF9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7E4D73-03C8-4444-821F-12C5A4E7C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807A2-D510-4139-8D6D-283148B4E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5A81-B9FF-4682-8C09-78B2BF4CE5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0789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4D595-FAE7-443E-B219-F871F18FC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E1AC3F-9C8F-4EA2-AC48-DF1618AA11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B175F3-CC0C-4C1A-8992-429D71EEA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9466E-80D0-4853-8518-53446025EDF9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EA1D9-B8B8-4B96-8C3D-9EE454E53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AE4D3F-5CA6-417F-9AED-57E5E5615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5A81-B9FF-4682-8C09-78B2BF4CE5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26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BFA044-35BF-48E4-865A-B96E6379F5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3BD116-167F-4B77-B048-3D68355588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037E80-CEA0-4AC0-95E7-0CDF5223B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9466E-80D0-4853-8518-53446025EDF9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731E5-4505-4E1E-AD09-954402CC8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BE1ED0-0F8D-46EC-BA2B-E852B8573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5A81-B9FF-4682-8C09-78B2BF4CE5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9393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40C0F-C3DA-4FAE-A5E5-6A19BA8E1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E2B07-AB2E-4BD5-9468-8B4523F02A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E8F5B-C99A-409A-8800-4EAB11F82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9466E-80D0-4853-8518-53446025EDF9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4AD3F5-A12C-462D-A4E4-436F4C477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EC7F0-7C20-4155-8F03-E94291EB5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5A81-B9FF-4682-8C09-78B2BF4CE5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536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BA6F4-914B-47A3-B979-ECBDBD5BE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6196D4-7FFC-4D76-9CA5-163849E61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7D901A-D986-4415-AA2B-A58108109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9466E-80D0-4853-8518-53446025EDF9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D06AD0-B7C6-4E84-ABD1-A21F17D49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1EE2B1-86FB-43A1-9F84-BC1E5A262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5A81-B9FF-4682-8C09-78B2BF4CE5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169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FAAFE-83DB-487F-8C72-96A8D2F5A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6B98C-2BAD-4CE7-80B8-B01F9E5988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63F8D3-979D-49FF-B79E-24F3C7B8E7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28970B-2206-4EA7-B991-0F72470E2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9466E-80D0-4853-8518-53446025EDF9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594634-BC69-4B80-91B5-D8369C4BF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671DF7-647E-459C-A466-5B6C6CEDF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5A81-B9FF-4682-8C09-78B2BF4CE5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624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C5B73-D938-4BA6-9959-5A3D6C829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3633EC-110D-4346-A2B3-CDD1642EC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234CE1-2BB9-4A50-A73F-AA0B427456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0291DC-70C7-4B31-84E0-9E200CB7AF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69461F-C12D-4F45-B2F2-630EDB07A4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3E5DB7-96D2-4412-9AE7-FAC258C8F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9466E-80D0-4853-8518-53446025EDF9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CE34DA-65B2-4BC1-8E02-5A6022FD0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17926C-6B6D-4DB2-95F8-66F1392A5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5A81-B9FF-4682-8C09-78B2BF4CE5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918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2CF6D-3DF3-40C7-9E4D-3D8161E25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847ECE-D6F6-49EC-B592-7DF64D571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9466E-80D0-4853-8518-53446025EDF9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72AA1E-54FE-447B-81D0-1C160BA6A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1066A9-0C2B-43DD-B775-5E41A0A46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5A81-B9FF-4682-8C09-78B2BF4CE5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977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20DE89-3889-460D-9296-E8D96B81D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9466E-80D0-4853-8518-53446025EDF9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757638-39C5-47F7-8F36-746F64349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278F6E-B998-49C2-A707-07E5C1477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5A81-B9FF-4682-8C09-78B2BF4CE5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840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F94F7-C048-4466-99CE-DD970D88D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938480-B0DA-4831-A915-D2CF689B8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D30DF0-1419-4FB0-A877-AB77F0FB22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7D33B5-68B3-496F-800B-D7B0F6E09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9466E-80D0-4853-8518-53446025EDF9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F06CF9-0E18-4B5A-A72D-F12939FD7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044261-1588-425E-A310-4D49F77D3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5A81-B9FF-4682-8C09-78B2BF4CE5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262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FE64D-BF4C-4DF6-B572-0028BF4EA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25718E-F233-4CBA-898C-7A62A2EAD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CDCE88-8631-421D-8061-209CD509BE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60645E-4A2A-4A98-92D6-7734D194E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9466E-80D0-4853-8518-53446025EDF9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A4DB18-160C-4924-8387-9BDB9B659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9AE699-2CCD-4801-904C-35DA19514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5A81-B9FF-4682-8C09-78B2BF4CE5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675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25A745-8CEE-468D-B4FA-ECE6083A4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33D6F2-0ACB-44A5-A19E-596875845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E1641-48CC-459A-A13C-0DD5C18AEE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9466E-80D0-4853-8518-53446025EDF9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0359A-BB73-4B69-9C6C-39061513B7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6574A-A886-451A-A601-2AE64F973A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05A81-B9FF-4682-8C09-78B2BF4CE5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662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trabbit.com/organisations/z-art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question-mark-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homemcr.org/homeground/plan-your-visit/" TargetMode="External"/><Relationship Id="rId2" Type="http://schemas.openxmlformats.org/officeDocument/2006/relationships/hyperlink" Target="https://homemcr.org/space/auto-trader-showground-at-homeground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access@homemcr.org" TargetMode="External"/><Relationship Id="rId2" Type="http://schemas.openxmlformats.org/officeDocument/2006/relationships/hyperlink" Target="https://static.homemcr.org/app/uploads/2021/05/Homeground-Access-Information.docx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mailto:tiffany@z-arts.or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hyperlink" Target="http://stackoverflow.com/questions/19657185/get-other-application-icon-image-in-my-applicatio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890B0D8-6142-4E78-8269-AB2A04F14D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7775" y="3355182"/>
            <a:ext cx="9696450" cy="1655762"/>
          </a:xfrm>
        </p:spPr>
        <p:txBody>
          <a:bodyPr>
            <a:noAutofit/>
          </a:bodyPr>
          <a:lstStyle/>
          <a:p>
            <a:r>
              <a:rPr lang="en-GB" sz="4000" b="1"/>
              <a:t>THE HARE AND THE MOON</a:t>
            </a:r>
          </a:p>
          <a:p>
            <a:r>
              <a:rPr lang="en-GB" sz="4000" b="1"/>
              <a:t>VISUAL GUIDE</a:t>
            </a:r>
          </a:p>
        </p:txBody>
      </p:sp>
      <p:pic>
        <p:nvPicPr>
          <p:cNvPr id="5" name="Picture 4" descr="A red logo with black text&#10;&#10;Description automatically generated with low confidence">
            <a:extLst>
              <a:ext uri="{FF2B5EF4-FFF2-40B4-BE49-F238E27FC236}">
                <a16:creationId xmlns:a16="http://schemas.microsoft.com/office/drawing/2014/main" id="{B5787983-5AF0-4474-B03B-D259E0783E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595654" y="342149"/>
            <a:ext cx="1290561" cy="1832429"/>
          </a:xfrm>
          <a:prstGeom prst="rect">
            <a:avLst/>
          </a:prstGeom>
        </p:spPr>
      </p:pic>
      <p:pic>
        <p:nvPicPr>
          <p:cNvPr id="2" name="Picture 3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73171C8D-27F9-4EA5-A88B-0E441C7DE9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3114" y="518761"/>
            <a:ext cx="3559628" cy="148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201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2D8F16-03AD-42D3-AA5F-D74E594FC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664" y="723898"/>
            <a:ext cx="6787973" cy="1719265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</a:pPr>
            <a:r>
              <a:rPr lang="en-GB" sz="4000" b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What is a Visual Guide?</a:t>
            </a:r>
            <a:br>
              <a:rPr lang="en-GB" sz="3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3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3400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11500-A1AE-4542-9C48-70D85763D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615" y="2064546"/>
            <a:ext cx="6002110" cy="37290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visual guide gives you lots of information about the show you are going to see, using pictures and accessible text.</a:t>
            </a:r>
          </a:p>
          <a:p>
            <a:pPr marL="0" indent="0">
              <a:buNone/>
            </a:pPr>
            <a:br>
              <a:rPr lang="en-GB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They are suitable for anyone who would benefit from a clear and accessible introduction to the show you have booked to see. </a:t>
            </a:r>
            <a:endParaRPr lang="en-GB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E1CF6D9F-164C-4341-A392-B6BD458844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44726" y="0"/>
            <a:ext cx="51442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209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9AF9684-1BBB-4E13-9E6E-113349063E9B}"/>
              </a:ext>
            </a:extLst>
          </p:cNvPr>
          <p:cNvSpPr txBox="1"/>
          <p:nvPr/>
        </p:nvSpPr>
        <p:spPr>
          <a:xfrm>
            <a:off x="-317405" y="377276"/>
            <a:ext cx="651309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4000" b="1">
                <a:cs typeface="Calibri"/>
              </a:rPr>
              <a:t>How to Get to the Show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8F2EF8-F505-437A-A59A-11B879E092B8}"/>
              </a:ext>
            </a:extLst>
          </p:cNvPr>
          <p:cNvSpPr txBox="1"/>
          <p:nvPr/>
        </p:nvSpPr>
        <p:spPr>
          <a:xfrm>
            <a:off x="351972" y="1331686"/>
            <a:ext cx="5519056" cy="52629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latin typeface="Calibri"/>
                <a:cs typeface="Calibri"/>
              </a:rPr>
              <a:t>Homeground</a:t>
            </a:r>
            <a:r>
              <a:rPr lang="en-US" sz="2400" dirty="0">
                <a:latin typeface="Calibri"/>
                <a:cs typeface="Calibri"/>
              </a:rPr>
              <a:t> is a temporary pop-up venue </a:t>
            </a:r>
            <a:r>
              <a:rPr lang="en-US" sz="2400" dirty="0">
                <a:ea typeface="+mn-lt"/>
                <a:cs typeface="+mn-lt"/>
              </a:rPr>
              <a:t>on First Street. It is a socially distanced space, located close to HOME. </a:t>
            </a:r>
            <a:endParaRPr lang="en-US" dirty="0"/>
          </a:p>
          <a:p>
            <a:endParaRPr lang="en-US" sz="240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The postcode for the site is M15 4AA. </a:t>
            </a:r>
          </a:p>
          <a:p>
            <a:endParaRPr lang="en-US" sz="2400">
              <a:cs typeface="Calibri"/>
            </a:endParaRPr>
          </a:p>
          <a:p>
            <a:r>
              <a:rPr lang="en-US" sz="2400" dirty="0">
                <a:cs typeface="Calibri"/>
              </a:rPr>
              <a:t>There are four main areas on the site. You can watch The Hare and The Moon at the </a:t>
            </a:r>
            <a:r>
              <a:rPr lang="en-US" sz="2400" dirty="0">
                <a:cs typeface="Calibri"/>
                <a:hlinkClick r:id="rId2"/>
              </a:rPr>
              <a:t>Auto Trader Showground</a:t>
            </a:r>
            <a:r>
              <a:rPr lang="en-US" sz="2400" dirty="0">
                <a:cs typeface="Calibri"/>
              </a:rPr>
              <a:t>. You will need your ticket to access this area. </a:t>
            </a:r>
          </a:p>
          <a:p>
            <a:endParaRPr lang="en-US" sz="2400">
              <a:cs typeface="Calibri"/>
            </a:endParaRPr>
          </a:p>
          <a:p>
            <a:r>
              <a:rPr lang="en-US" sz="2400" dirty="0">
                <a:cs typeface="Calibri"/>
              </a:rPr>
              <a:t>Details of bus routes, parking, </a:t>
            </a:r>
            <a:r>
              <a:rPr lang="en-US" sz="2400" dirty="0" err="1">
                <a:cs typeface="Calibri"/>
              </a:rPr>
              <a:t>etc</a:t>
            </a:r>
            <a:r>
              <a:rPr lang="en-US" sz="2400" dirty="0">
                <a:cs typeface="Calibri"/>
              </a:rPr>
              <a:t> can be found </a:t>
            </a:r>
            <a:r>
              <a:rPr lang="en-US" sz="2400" dirty="0">
                <a:cs typeface="Calibri"/>
                <a:hlinkClick r:id="rId3"/>
              </a:rPr>
              <a:t>here.</a:t>
            </a:r>
            <a:r>
              <a:rPr lang="en-US" sz="2400" dirty="0">
                <a:cs typeface="Calibri"/>
              </a:rPr>
              <a:t> </a:t>
            </a:r>
          </a:p>
          <a:p>
            <a:endParaRPr lang="en-US" sz="2400">
              <a:cs typeface="Calibri"/>
            </a:endParaRPr>
          </a:p>
        </p:txBody>
      </p:sp>
      <p:pic>
        <p:nvPicPr>
          <p:cNvPr id="4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5239B71-7195-45B0-9F08-3248C0349A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435" t="39563" r="57483" b="18827"/>
          <a:stretch/>
        </p:blipFill>
        <p:spPr>
          <a:xfrm>
            <a:off x="6193972" y="1333047"/>
            <a:ext cx="5513746" cy="415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575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78CD37-DE7D-4C46-92D4-7E12EB76B8D7}"/>
              </a:ext>
            </a:extLst>
          </p:cNvPr>
          <p:cNvSpPr txBox="1"/>
          <p:nvPr/>
        </p:nvSpPr>
        <p:spPr>
          <a:xfrm>
            <a:off x="336694" y="1434814"/>
            <a:ext cx="6036129" cy="48936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cs typeface="Segoe UI"/>
              </a:rPr>
              <a:t>Homeground</a:t>
            </a:r>
            <a:r>
              <a:rPr lang="en-US" sz="2400" dirty="0">
                <a:cs typeface="Segoe UI"/>
              </a:rPr>
              <a:t> have created a useful document which includes information about wheelchair access, assistance dogs, strobe lighting, accessible toilets and much more. </a:t>
            </a:r>
            <a:r>
              <a:rPr lang="en-US" sz="2400" dirty="0">
                <a:ea typeface="+mn-lt"/>
                <a:cs typeface="+mn-lt"/>
                <a:hlinkClick r:id="rId2"/>
              </a:rPr>
              <a:t>Click here to download the Homeground Access Information document</a:t>
            </a:r>
            <a:r>
              <a:rPr lang="en-US" sz="2400" dirty="0">
                <a:ea typeface="+mn-lt"/>
                <a:cs typeface="+mn-lt"/>
              </a:rPr>
              <a:t> (word document). </a:t>
            </a:r>
            <a:endParaRPr lang="en-US" sz="2400" dirty="0">
              <a:cs typeface="Segoe UI"/>
            </a:endParaRPr>
          </a:p>
          <a:p>
            <a:endParaRPr lang="en-US" sz="2400" dirty="0">
              <a:cs typeface="Calibri"/>
            </a:endParaRPr>
          </a:p>
          <a:p>
            <a:r>
              <a:rPr lang="en-US" sz="2400" dirty="0">
                <a:ea typeface="+mn-lt"/>
                <a:cs typeface="+mn-lt"/>
              </a:rPr>
              <a:t>If you have any questions in relation to accessibility, please contact </a:t>
            </a:r>
            <a:r>
              <a:rPr lang="en-US" sz="2400" dirty="0">
                <a:ea typeface="+mn-lt"/>
                <a:cs typeface="+mn-lt"/>
                <a:hlinkClick r:id="rId3"/>
              </a:rPr>
              <a:t>access@homemcr.org</a:t>
            </a:r>
            <a:r>
              <a:rPr lang="en-US" sz="2400" dirty="0">
                <a:ea typeface="+mn-lt"/>
                <a:cs typeface="+mn-lt"/>
              </a:rPr>
              <a:t>, call 0161 200 1500 or drop into HOME.</a:t>
            </a:r>
            <a:endParaRPr lang="en-US" dirty="0"/>
          </a:p>
          <a:p>
            <a:endParaRPr lang="en-US" sz="2400">
              <a:cs typeface="Segoe UI"/>
            </a:endParaRPr>
          </a:p>
          <a:p>
            <a:r>
              <a:rPr lang="en-US" sz="2400" dirty="0">
                <a:cs typeface="Segoe UI"/>
              </a:rPr>
              <a:t>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143BB9-5383-4930-B0A7-45E0D3828CEF}"/>
              </a:ext>
            </a:extLst>
          </p:cNvPr>
          <p:cNvSpPr txBox="1"/>
          <p:nvPr/>
        </p:nvSpPr>
        <p:spPr>
          <a:xfrm>
            <a:off x="-194224" y="375365"/>
            <a:ext cx="8091523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4000" b="1" err="1">
                <a:cs typeface="Calibri"/>
              </a:rPr>
              <a:t>Homeground</a:t>
            </a:r>
            <a:r>
              <a:rPr lang="en-GB" sz="4000" b="1">
                <a:cs typeface="Calibri"/>
              </a:rPr>
              <a:t> Access Information</a:t>
            </a:r>
          </a:p>
        </p:txBody>
      </p:sp>
      <p:pic>
        <p:nvPicPr>
          <p:cNvPr id="3" name="Picture 4" descr="A picture containing fence, outdoor, person, standing&#10;&#10;Description automatically generated">
            <a:extLst>
              <a:ext uri="{FF2B5EF4-FFF2-40B4-BE49-F238E27FC236}">
                <a16:creationId xmlns:a16="http://schemas.microsoft.com/office/drawing/2014/main" id="{BF254B07-330E-440A-8803-98B8BC1633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1710871"/>
            <a:ext cx="5074557" cy="379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010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288EA6C-29AF-435E-BC50-51C253D97B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4502" y="1278403"/>
            <a:ext cx="3586842" cy="47824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783A20-5723-41AE-97B3-1D2E539C081E}"/>
              </a:ext>
            </a:extLst>
          </p:cNvPr>
          <p:cNvSpPr txBox="1"/>
          <p:nvPr/>
        </p:nvSpPr>
        <p:spPr>
          <a:xfrm>
            <a:off x="-736600" y="679974"/>
            <a:ext cx="8091523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4000" b="1" dirty="0">
                <a:cs typeface="Calibri"/>
              </a:rPr>
              <a:t>COVID-19 Safety Measures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A529E9-F890-4ECF-8476-4A02565B361F}"/>
              </a:ext>
            </a:extLst>
          </p:cNvPr>
          <p:cNvSpPr txBox="1"/>
          <p:nvPr/>
        </p:nvSpPr>
        <p:spPr>
          <a:xfrm>
            <a:off x="424543" y="2048329"/>
            <a:ext cx="6580414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latin typeface="Calibri"/>
                <a:cs typeface="Calibri"/>
              </a:rPr>
              <a:t>Homeground</a:t>
            </a:r>
            <a:r>
              <a:rPr lang="en-US" sz="2400" dirty="0">
                <a:latin typeface="Calibri"/>
                <a:cs typeface="Calibri"/>
              </a:rPr>
              <a:t> is an outdoor, socially distanced space and will</a:t>
            </a:r>
            <a:r>
              <a:rPr lang="en-US" sz="2400" dirty="0">
                <a:ea typeface="+mn-lt"/>
                <a:cs typeface="+mn-lt"/>
              </a:rPr>
              <a:t> be adhering to all government guidelines.</a:t>
            </a:r>
          </a:p>
          <a:p>
            <a:endParaRPr lang="en-US" sz="2400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There are hand </a:t>
            </a:r>
            <a:r>
              <a:rPr lang="en-US" sz="2400" dirty="0" err="1">
                <a:latin typeface="Calibri"/>
                <a:cs typeface="Calibri"/>
              </a:rPr>
              <a:t>sanitiser</a:t>
            </a:r>
            <a:r>
              <a:rPr lang="en-US" sz="2400" dirty="0">
                <a:latin typeface="Calibri"/>
                <a:cs typeface="Calibri"/>
              </a:rPr>
              <a:t> stations based all over the site. </a:t>
            </a:r>
          </a:p>
          <a:p>
            <a:endParaRPr lang="en-US" sz="2400" dirty="0">
              <a:latin typeface="Calibri"/>
              <a:cs typeface="Calibri"/>
            </a:endParaRPr>
          </a:p>
          <a:p>
            <a:r>
              <a:rPr lang="en-US" sz="2400" dirty="0">
                <a:ea typeface="+mn-lt"/>
                <a:cs typeface="+mn-lt"/>
              </a:rPr>
              <a:t>The site is large (approx. 200 </a:t>
            </a:r>
            <a:r>
              <a:rPr lang="en-US" sz="2400" dirty="0" err="1">
                <a:ea typeface="+mn-lt"/>
                <a:cs typeface="+mn-lt"/>
              </a:rPr>
              <a:t>metres</a:t>
            </a:r>
            <a:r>
              <a:rPr lang="en-US" sz="2400" dirty="0">
                <a:ea typeface="+mn-lt"/>
                <a:cs typeface="+mn-lt"/>
              </a:rPr>
              <a:t> across in each direction). </a:t>
            </a:r>
            <a:endParaRPr lang="en-US" dirty="0"/>
          </a:p>
          <a:p>
            <a:endParaRPr lang="en-US" sz="2400" dirty="0">
              <a:latin typeface="Calibri"/>
              <a:cs typeface="Calibri"/>
            </a:endParaRPr>
          </a:p>
          <a:p>
            <a:endParaRPr lang="en-US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5405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D918A0-0C5D-4F51-8E65-B55BEC784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19" y="0"/>
            <a:ext cx="6002110" cy="14954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dirty="0">
                <a:latin typeface="+mn-lt"/>
              </a:rPr>
              <a:t>What to expect in the show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D60289-7EF7-4224-90E5-4BDF81BDA9A6}"/>
              </a:ext>
            </a:extLst>
          </p:cNvPr>
          <p:cNvSpPr txBox="1"/>
          <p:nvPr/>
        </p:nvSpPr>
        <p:spPr>
          <a:xfrm>
            <a:off x="7634680" y="1542812"/>
            <a:ext cx="4059170" cy="45291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You will meet </a:t>
            </a:r>
            <a:r>
              <a:rPr lang="en-US" sz="2800" dirty="0" err="1"/>
              <a:t>Leapa</a:t>
            </a:r>
            <a:r>
              <a:rPr lang="en-US" sz="2800" dirty="0"/>
              <a:t> the Arctic Hare, who is a furry fearless female. She brings the light back to the day and makes the night sky glow!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80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80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8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1D74BF00-C946-45A3-883C-DCCD30855FD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6" name="Picture 2" descr="H&amp;M Slider Image 4">
            <a:extLst>
              <a:ext uri="{FF2B5EF4-FFF2-40B4-BE49-F238E27FC236}">
                <a16:creationId xmlns:a16="http://schemas.microsoft.com/office/drawing/2014/main" id="{C54EAF51-1072-4960-857E-90E6B9EBD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92" y="1321890"/>
            <a:ext cx="6807000" cy="452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48C4FAF-EAB2-42CC-80B2-AD027D245B6A}"/>
              </a:ext>
            </a:extLst>
          </p:cNvPr>
          <p:cNvSpPr txBox="1"/>
          <p:nvPr/>
        </p:nvSpPr>
        <p:spPr>
          <a:xfrm>
            <a:off x="487135" y="6071949"/>
            <a:ext cx="61598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i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Samuel Mills photography</a:t>
            </a:r>
            <a:endParaRPr lang="en-GB" sz="1400" i="1"/>
          </a:p>
        </p:txBody>
      </p:sp>
    </p:spTree>
    <p:extLst>
      <p:ext uri="{BB962C8B-B14F-4D97-AF65-F5344CB8AC3E}">
        <p14:creationId xmlns:p14="http://schemas.microsoft.com/office/powerpoint/2010/main" val="4103976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0EF612C-5A5E-409C-B2CD-AC7816DB04AD}"/>
              </a:ext>
            </a:extLst>
          </p:cNvPr>
          <p:cNvSpPr txBox="1"/>
          <p:nvPr/>
        </p:nvSpPr>
        <p:spPr>
          <a:xfrm>
            <a:off x="-117733" y="402093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/>
              <a:t>What to expect in the show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40335F-83FB-47ED-A533-8776AB9F214B}"/>
              </a:ext>
            </a:extLst>
          </p:cNvPr>
          <p:cNvSpPr txBox="1"/>
          <p:nvPr/>
        </p:nvSpPr>
        <p:spPr>
          <a:xfrm>
            <a:off x="429397" y="1700759"/>
            <a:ext cx="406846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/>
              <a:t>The Artic Animals band together to find and reclaim the sun, which has disappeared from the sky.</a:t>
            </a:r>
          </a:p>
          <a:p>
            <a:endParaRPr lang="en-GB" sz="2800"/>
          </a:p>
          <a:p>
            <a:r>
              <a:rPr lang="en-GB" sz="2800"/>
              <a:t>You will get to see animal headpieces, puppets and exciting illuminations! </a:t>
            </a:r>
          </a:p>
        </p:txBody>
      </p:sp>
      <p:pic>
        <p:nvPicPr>
          <p:cNvPr id="14" name="Picture 13" descr="A group of people in costumes&#10;&#10;Description automatically generated with medium confidence">
            <a:extLst>
              <a:ext uri="{FF2B5EF4-FFF2-40B4-BE49-F238E27FC236}">
                <a16:creationId xmlns:a16="http://schemas.microsoft.com/office/drawing/2014/main" id="{C3C6864A-35DC-427B-9545-B404493867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918" y="1469869"/>
            <a:ext cx="7112343" cy="474156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7A4FC14-ED6D-494F-A798-5DE0B1624CC0}"/>
              </a:ext>
            </a:extLst>
          </p:cNvPr>
          <p:cNvSpPr txBox="1"/>
          <p:nvPr/>
        </p:nvSpPr>
        <p:spPr>
          <a:xfrm>
            <a:off x="5833419" y="6271241"/>
            <a:ext cx="61598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400" i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Samuel Mills photography</a:t>
            </a:r>
            <a:endParaRPr lang="en-GB" sz="1400" i="1"/>
          </a:p>
        </p:txBody>
      </p:sp>
    </p:spTree>
    <p:extLst>
      <p:ext uri="{BB962C8B-B14F-4D97-AF65-F5344CB8AC3E}">
        <p14:creationId xmlns:p14="http://schemas.microsoft.com/office/powerpoint/2010/main" val="295429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1954EB-2C12-4906-8C1D-8CD22B8A30A9}"/>
              </a:ext>
            </a:extLst>
          </p:cNvPr>
          <p:cNvSpPr txBox="1"/>
          <p:nvPr/>
        </p:nvSpPr>
        <p:spPr>
          <a:xfrm>
            <a:off x="906162" y="411709"/>
            <a:ext cx="103796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/>
              <a:t>Do you have any other questions about the show?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9B0769-D0E1-4C63-80DA-5F2B37FD17C6}"/>
              </a:ext>
            </a:extLst>
          </p:cNvPr>
          <p:cNvSpPr txBox="1"/>
          <p:nvPr/>
        </p:nvSpPr>
        <p:spPr>
          <a:xfrm>
            <a:off x="906162" y="2207122"/>
            <a:ext cx="56593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/>
              <a:t>Please get in touch! </a:t>
            </a:r>
            <a:br>
              <a:rPr lang="en-GB" sz="2800"/>
            </a:br>
            <a:br>
              <a:rPr lang="en-GB" sz="2800"/>
            </a:br>
            <a:r>
              <a:rPr lang="en-GB" sz="2800"/>
              <a:t>	@Z_arts_mcr</a:t>
            </a:r>
          </a:p>
          <a:p>
            <a:endParaRPr lang="en-GB" sz="2800"/>
          </a:p>
          <a:p>
            <a:r>
              <a:rPr lang="en-GB" sz="2800"/>
              <a:t>	</a:t>
            </a:r>
            <a:r>
              <a:rPr lang="en-GB" sz="2800">
                <a:hlinkClick r:id="rId2"/>
              </a:rPr>
              <a:t>tiffany@z-arts.org</a:t>
            </a:r>
            <a:r>
              <a:rPr lang="en-GB" sz="280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E468C1-09DF-443C-858B-03407CB61E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06162" y="2985546"/>
            <a:ext cx="689919" cy="689919"/>
          </a:xfrm>
          <a:prstGeom prst="rect">
            <a:avLst/>
          </a:prstGeom>
        </p:spPr>
      </p:pic>
      <p:pic>
        <p:nvPicPr>
          <p:cNvPr id="13" name="Graphic 12" descr="Email outline">
            <a:extLst>
              <a:ext uri="{FF2B5EF4-FFF2-40B4-BE49-F238E27FC236}">
                <a16:creationId xmlns:a16="http://schemas.microsoft.com/office/drawing/2014/main" id="{82EBD703-F584-4FD5-9A95-2BA5553A48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1881" y="3866582"/>
            <a:ext cx="689919" cy="72071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F72727A-0F60-4080-A3F3-282A45EB447E}"/>
              </a:ext>
            </a:extLst>
          </p:cNvPr>
          <p:cNvSpPr txBox="1"/>
          <p:nvPr/>
        </p:nvSpPr>
        <p:spPr>
          <a:xfrm>
            <a:off x="906162" y="5601264"/>
            <a:ext cx="9527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/>
              <a:t>We hope you enjoy the show! </a:t>
            </a:r>
          </a:p>
        </p:txBody>
      </p:sp>
    </p:spTree>
    <p:extLst>
      <p:ext uri="{BB962C8B-B14F-4D97-AF65-F5344CB8AC3E}">
        <p14:creationId xmlns:p14="http://schemas.microsoft.com/office/powerpoint/2010/main" val="1909042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DCC3EF9F77E64FB99B35906ED07094" ma:contentTypeVersion="13" ma:contentTypeDescription="Create a new document." ma:contentTypeScope="" ma:versionID="77c05a0c19f4dfc3b0bb4973991be1bb">
  <xsd:schema xmlns:xsd="http://www.w3.org/2001/XMLSchema" xmlns:xs="http://www.w3.org/2001/XMLSchema" xmlns:p="http://schemas.microsoft.com/office/2006/metadata/properties" xmlns:ns2="bfbf2a9f-1f69-4159-aac6-0079cb22e1ee" xmlns:ns3="475311c9-5d86-41fc-b957-a0c426c919a2" targetNamespace="http://schemas.microsoft.com/office/2006/metadata/properties" ma:root="true" ma:fieldsID="8e892c71ee29998a92a7cebfdf1c97b9" ns2:_="" ns3:_="">
    <xsd:import namespace="bfbf2a9f-1f69-4159-aac6-0079cb22e1ee"/>
    <xsd:import namespace="475311c9-5d86-41fc-b957-a0c426c919a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bf2a9f-1f69-4159-aac6-0079cb22e1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5311c9-5d86-41fc-b957-a0c426c919a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BC37FD1-FF98-413E-8C75-306BFB0161F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DADF3F9-0815-41A8-8E02-1603F9BA3A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3AF9A71-40C0-4586-B3DC-C5580CD6B49F}">
  <ds:schemaRefs>
    <ds:schemaRef ds:uri="475311c9-5d86-41fc-b957-a0c426c919a2"/>
    <ds:schemaRef ds:uri="bfbf2a9f-1f69-4159-aac6-0079cb22e1e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What is a Visual Guide?  </vt:lpstr>
      <vt:lpstr>PowerPoint Presentation</vt:lpstr>
      <vt:lpstr>PowerPoint Presentation</vt:lpstr>
      <vt:lpstr>PowerPoint Presentation</vt:lpstr>
      <vt:lpstr>What to expect in the show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Bowman</dc:creator>
  <cp:revision>58</cp:revision>
  <dcterms:created xsi:type="dcterms:W3CDTF">2021-02-05T10:43:05Z</dcterms:created>
  <dcterms:modified xsi:type="dcterms:W3CDTF">2021-06-01T10:57:23Z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0x01010088DCC3EF9F77E64FB99B35906ED07094</vt:lpwstr>
  </property>
</Properties>
</file>