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256" r:id="rId5"/>
    <p:sldId id="257" r:id="rId6"/>
    <p:sldId id="262" r:id="rId7"/>
    <p:sldId id="263" r:id="rId8"/>
    <p:sldId id="264" r:id="rId9"/>
    <p:sldId id="260" r:id="rId10"/>
    <p:sldId id="261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EB020AC7-A895-4B54-ACD3-CBD3F87E5FAF}" v="243" dt="2021-06-01T11:06:19.367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032" autoAdjust="0"/>
    <p:restoredTop sz="94660"/>
  </p:normalViewPr>
  <p:slideViewPr>
    <p:cSldViewPr snapToGrid="0">
      <p:cViewPr varScale="1">
        <p:scale>
          <a:sx n="52" d="100"/>
          <a:sy n="52" d="100"/>
        </p:scale>
        <p:origin x="80" y="22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presProps" Target="presProps.xml"/><Relationship Id="rId17" Type="http://schemas.microsoft.com/office/2015/10/relationships/revisionInfo" Target="revisionInfo.xml"/><Relationship Id="rId2" Type="http://schemas.openxmlformats.org/officeDocument/2006/relationships/customXml" Target="../customXml/item2.xml"/><Relationship Id="rId16" Type="http://schemas.microsoft.com/office/2016/11/relationships/changesInfo" Target="changesInfos/changesInfo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tableStyles" Target="tableStyle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Tiffany Bowman" userId="S::tiffany@z-arts.org::858f1edd-fd72-4c61-acc2-9b30d9724006" providerId="AD" clId="Web-{EB020AC7-A895-4B54-ACD3-CBD3F87E5FAF}"/>
    <pc:docChg chg="addSld modSld">
      <pc:chgData name="Tiffany Bowman" userId="S::tiffany@z-arts.org::858f1edd-fd72-4c61-acc2-9b30d9724006" providerId="AD" clId="Web-{EB020AC7-A895-4B54-ACD3-CBD3F87E5FAF}" dt="2021-06-01T11:06:19.367" v="167" actId="1076"/>
      <pc:docMkLst>
        <pc:docMk/>
      </pc:docMkLst>
      <pc:sldChg chg="addSp modSp">
        <pc:chgData name="Tiffany Bowman" userId="S::tiffany@z-arts.org::858f1edd-fd72-4c61-acc2-9b30d9724006" providerId="AD" clId="Web-{EB020AC7-A895-4B54-ACD3-CBD3F87E5FAF}" dt="2021-06-01T10:59:04.077" v="5" actId="1076"/>
        <pc:sldMkLst>
          <pc:docMk/>
          <pc:sldMk cId="2864201367" sldId="256"/>
        </pc:sldMkLst>
        <pc:picChg chg="add mod">
          <ac:chgData name="Tiffany Bowman" userId="S::tiffany@z-arts.org::858f1edd-fd72-4c61-acc2-9b30d9724006" providerId="AD" clId="Web-{EB020AC7-A895-4B54-ACD3-CBD3F87E5FAF}" dt="2021-06-01T10:59:04.077" v="5" actId="1076"/>
          <ac:picMkLst>
            <pc:docMk/>
            <pc:sldMk cId="2864201367" sldId="256"/>
            <ac:picMk id="2" creationId="{D75FE32E-4EF0-4B67-9973-449882278CEA}"/>
          </ac:picMkLst>
        </pc:picChg>
        <pc:picChg chg="mod">
          <ac:chgData name="Tiffany Bowman" userId="S::tiffany@z-arts.org::858f1edd-fd72-4c61-acc2-9b30d9724006" providerId="AD" clId="Web-{EB020AC7-A895-4B54-ACD3-CBD3F87E5FAF}" dt="2021-06-01T10:58:59.671" v="2" actId="14100"/>
          <ac:picMkLst>
            <pc:docMk/>
            <pc:sldMk cId="2864201367" sldId="256"/>
            <ac:picMk id="5" creationId="{B5787983-5AF0-4474-B03B-D259E0783E65}"/>
          </ac:picMkLst>
        </pc:picChg>
      </pc:sldChg>
      <pc:sldChg chg="addSp delSp modSp">
        <pc:chgData name="Tiffany Bowman" userId="S::tiffany@z-arts.org::858f1edd-fd72-4c61-acc2-9b30d9724006" providerId="AD" clId="Web-{EB020AC7-A895-4B54-ACD3-CBD3F87E5FAF}" dt="2021-06-01T11:01:35.721" v="66" actId="20577"/>
        <pc:sldMkLst>
          <pc:docMk/>
          <pc:sldMk cId="2314575142" sldId="262"/>
        </pc:sldMkLst>
        <pc:spChg chg="add mod">
          <ac:chgData name="Tiffany Bowman" userId="S::tiffany@z-arts.org::858f1edd-fd72-4c61-acc2-9b30d9724006" providerId="AD" clId="Web-{EB020AC7-A895-4B54-ACD3-CBD3F87E5FAF}" dt="2021-06-01T11:01:35.721" v="66" actId="20577"/>
          <ac:spMkLst>
            <pc:docMk/>
            <pc:sldMk cId="2314575142" sldId="262"/>
            <ac:spMk id="2" creationId="{4EC7989D-C9AD-4CC8-9DA7-86C4232E16CF}"/>
          </ac:spMkLst>
        </pc:spChg>
        <pc:spChg chg="del">
          <ac:chgData name="Tiffany Bowman" userId="S::tiffany@z-arts.org::858f1edd-fd72-4c61-acc2-9b30d9724006" providerId="AD" clId="Web-{EB020AC7-A895-4B54-ACD3-CBD3F87E5FAF}" dt="2021-06-01T10:59:22.281" v="8"/>
          <ac:spMkLst>
            <pc:docMk/>
            <pc:sldMk cId="2314575142" sldId="262"/>
            <ac:spMk id="5" creationId="{A9AF9684-1BBB-4E13-9E6E-113349063E9B}"/>
          </ac:spMkLst>
        </pc:spChg>
        <pc:picChg chg="add mod">
          <ac:chgData name="Tiffany Bowman" userId="S::tiffany@z-arts.org::858f1edd-fd72-4c61-acc2-9b30d9724006" providerId="AD" clId="Web-{EB020AC7-A895-4B54-ACD3-CBD3F87E5FAF}" dt="2021-06-01T11:00:16.672" v="39" actId="1076"/>
          <ac:picMkLst>
            <pc:docMk/>
            <pc:sldMk cId="2314575142" sldId="262"/>
            <ac:picMk id="3" creationId="{1346E189-DD39-45F1-8DBB-CA2321F3394D}"/>
          </ac:picMkLst>
        </pc:picChg>
      </pc:sldChg>
      <pc:sldChg chg="addSp modSp new">
        <pc:chgData name="Tiffany Bowman" userId="S::tiffany@z-arts.org::858f1edd-fd72-4c61-acc2-9b30d9724006" providerId="AD" clId="Web-{EB020AC7-A895-4B54-ACD3-CBD3F87E5FAF}" dt="2021-06-01T11:04:09.318" v="118" actId="1076"/>
        <pc:sldMkLst>
          <pc:docMk/>
          <pc:sldMk cId="116920431" sldId="263"/>
        </pc:sldMkLst>
        <pc:spChg chg="add mod">
          <ac:chgData name="Tiffany Bowman" userId="S::tiffany@z-arts.org::858f1edd-fd72-4c61-acc2-9b30d9724006" providerId="AD" clId="Web-{EB020AC7-A895-4B54-ACD3-CBD3F87E5FAF}" dt="2021-06-01T11:04:09.318" v="118" actId="1076"/>
          <ac:spMkLst>
            <pc:docMk/>
            <pc:sldMk cId="116920431" sldId="263"/>
            <ac:spMk id="2" creationId="{62E0E30F-6C3A-4AE5-B323-C046D37D7F38}"/>
          </ac:spMkLst>
        </pc:spChg>
        <pc:spChg chg="add mod">
          <ac:chgData name="Tiffany Bowman" userId="S::tiffany@z-arts.org::858f1edd-fd72-4c61-acc2-9b30d9724006" providerId="AD" clId="Web-{EB020AC7-A895-4B54-ACD3-CBD3F87E5FAF}" dt="2021-06-01T11:04:06.318" v="117" actId="1076"/>
          <ac:spMkLst>
            <pc:docMk/>
            <pc:sldMk cId="116920431" sldId="263"/>
            <ac:spMk id="3" creationId="{9DF99E31-E1C9-48B0-93D1-6D36334EA25A}"/>
          </ac:spMkLst>
        </pc:spChg>
        <pc:picChg chg="add mod">
          <ac:chgData name="Tiffany Bowman" userId="S::tiffany@z-arts.org::858f1edd-fd72-4c61-acc2-9b30d9724006" providerId="AD" clId="Web-{EB020AC7-A895-4B54-ACD3-CBD3F87E5FAF}" dt="2021-06-01T11:03:32.833" v="101" actId="1076"/>
          <ac:picMkLst>
            <pc:docMk/>
            <pc:sldMk cId="116920431" sldId="263"/>
            <ac:picMk id="4" creationId="{44850DA2-B8F9-4E96-BE28-03E569D7D841}"/>
          </ac:picMkLst>
        </pc:picChg>
      </pc:sldChg>
      <pc:sldChg chg="addSp modSp new">
        <pc:chgData name="Tiffany Bowman" userId="S::tiffany@z-arts.org::858f1edd-fd72-4c61-acc2-9b30d9724006" providerId="AD" clId="Web-{EB020AC7-A895-4B54-ACD3-CBD3F87E5FAF}" dt="2021-06-01T11:06:19.367" v="167" actId="1076"/>
        <pc:sldMkLst>
          <pc:docMk/>
          <pc:sldMk cId="2170384116" sldId="264"/>
        </pc:sldMkLst>
        <pc:spChg chg="add mod">
          <ac:chgData name="Tiffany Bowman" userId="S::tiffany@z-arts.org::858f1edd-fd72-4c61-acc2-9b30d9724006" providerId="AD" clId="Web-{EB020AC7-A895-4B54-ACD3-CBD3F87E5FAF}" dt="2021-06-01T11:05:58.773" v="163" actId="20577"/>
          <ac:spMkLst>
            <pc:docMk/>
            <pc:sldMk cId="2170384116" sldId="264"/>
            <ac:spMk id="2" creationId="{4906DFF0-271F-4E28-BA1D-CD02EDCFB1EB}"/>
          </ac:spMkLst>
        </pc:spChg>
        <pc:spChg chg="add mod">
          <ac:chgData name="Tiffany Bowman" userId="S::tiffany@z-arts.org::858f1edd-fd72-4c61-acc2-9b30d9724006" providerId="AD" clId="Web-{EB020AC7-A895-4B54-ACD3-CBD3F87E5FAF}" dt="2021-06-01T11:05:29.132" v="142" actId="1076"/>
          <ac:spMkLst>
            <pc:docMk/>
            <pc:sldMk cId="2170384116" sldId="264"/>
            <ac:spMk id="3" creationId="{DABD1352-1275-4892-84B8-F139372E5EDE}"/>
          </ac:spMkLst>
        </pc:spChg>
        <pc:picChg chg="add mod">
          <ac:chgData name="Tiffany Bowman" userId="S::tiffany@z-arts.org::858f1edd-fd72-4c61-acc2-9b30d9724006" providerId="AD" clId="Web-{EB020AC7-A895-4B54-ACD3-CBD3F87E5FAF}" dt="2021-06-01T11:06:19.367" v="167" actId="1076"/>
          <ac:picMkLst>
            <pc:docMk/>
            <pc:sldMk cId="2170384116" sldId="264"/>
            <ac:picMk id="4" creationId="{91BCC65F-37A5-4F39-BB26-248A67657937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8236D2-4F73-436A-9968-B2512EFF60C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21F932A-BAFB-42E9-A5F9-5866C5BFDED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A791A4E-8A8E-4AF2-AFF7-F5CF1E743E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D9466E-80D0-4853-8518-53446025EDF9}" type="datetimeFigureOut">
              <a:rPr lang="en-GB" smtClean="0"/>
              <a:t>01/06/2021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67E4D73-03C8-4444-821F-12C5A4E7C5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F7807A2-D510-4139-8D6D-283148B4EE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105A81-B9FF-4682-8C09-78B2BF4CE5C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9078960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C4D595-FAE7-443E-B219-F871F18FC7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AE1AC3F-9C8F-4EA2-AC48-DF1618AA119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1B175F3-CC0C-4C1A-8992-429D71EEA6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D9466E-80D0-4853-8518-53446025EDF9}" type="datetimeFigureOut">
              <a:rPr lang="en-GB" smtClean="0"/>
              <a:t>01/06/2021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7AEA1D9-B8B8-4B96-8C3D-9EE454E536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BAE4D3F-5CA6-417F-9AED-57E5E56159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105A81-B9FF-4682-8C09-78B2BF4CE5C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86269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31BFA044-35BF-48E4-865A-B96E6379F55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F3BD116-167F-4B77-B048-3D68355588E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2037E80-CEA0-4AC0-95E7-0CDF5223BB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D9466E-80D0-4853-8518-53446025EDF9}" type="datetimeFigureOut">
              <a:rPr lang="en-GB" smtClean="0"/>
              <a:t>01/06/2021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01731E5-4505-4E1E-AD09-954402CC80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EBE1ED0-0F8D-46EC-BA2B-E852B8573E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105A81-B9FF-4682-8C09-78B2BF4CE5C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493934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A40C0F-C3DA-4FAE-A5E5-6A19BA8E1D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7DE2B07-AB2E-4BD5-9468-8B4523F02AD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96E8F5B-C99A-409A-8800-4EAB11F82A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D9466E-80D0-4853-8518-53446025EDF9}" type="datetimeFigureOut">
              <a:rPr lang="en-GB" smtClean="0"/>
              <a:t>01/06/2021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C4AD3F5-A12C-462D-A4E4-436F4C4772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C8EC7F0-7C20-4155-8F03-E94291EB59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105A81-B9FF-4682-8C09-78B2BF4CE5C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465363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9BA6F4-914B-47A3-B979-ECBDBD5BE9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46196D4-7FFC-4D76-9CA5-163849E614D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77D901A-D986-4415-AA2B-A581081098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D9466E-80D0-4853-8518-53446025EDF9}" type="datetimeFigureOut">
              <a:rPr lang="en-GB" smtClean="0"/>
              <a:t>01/06/2021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5D06AD0-B7C6-4E84-ABD1-A21F17D493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D1EE2B1-86FB-43A1-9F84-BC1E5A2629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105A81-B9FF-4682-8C09-78B2BF4CE5C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251691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CFAAFE-83DB-487F-8C72-96A8D2F5A9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516B98C-2BAD-4CE7-80B8-B01F9E5988D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463F8D3-979D-49FF-B79E-24F3C7B8E70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628970B-2206-4EA7-B991-0F72470E2A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D9466E-80D0-4853-8518-53446025EDF9}" type="datetimeFigureOut">
              <a:rPr lang="en-GB" smtClean="0"/>
              <a:t>01/06/2021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7594634-BC69-4B80-91B5-D8369C4BF2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1671DF7-647E-459C-A466-5B6C6CEDF5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105A81-B9FF-4682-8C09-78B2BF4CE5C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696249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DC5B73-D938-4BA6-9959-5A3D6C829F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03633EC-110D-4346-A2B3-CDD1642ECC1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1234CE1-2BB9-4A50-A73F-AA0B427456A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40291DC-70C7-4B31-84E0-9E200CB7AFB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769461F-C12D-4F45-B2F2-630EDB07A48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D53E5DB7-96D2-4412-9AE7-FAC258C8F5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D9466E-80D0-4853-8518-53446025EDF9}" type="datetimeFigureOut">
              <a:rPr lang="en-GB" smtClean="0"/>
              <a:t>01/06/2021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A2CE34DA-65B2-4BC1-8E02-5A6022FD09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617926C-6B6D-4DB2-95F8-66F1392A55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105A81-B9FF-4682-8C09-78B2BF4CE5C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859184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22CF6D-3DF3-40C7-9E4D-3D8161E251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9847ECE-D6F6-49EC-B592-7DF64D5712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D9466E-80D0-4853-8518-53446025EDF9}" type="datetimeFigureOut">
              <a:rPr lang="en-GB" smtClean="0"/>
              <a:t>01/06/2021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472AA1E-54FE-447B-81D0-1C160BA6A7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B1066A9-0C2B-43DD-B775-5E41A0A46A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105A81-B9FF-4682-8C09-78B2BF4CE5C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949773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B20DE89-3889-460D-9296-E8D96B81D8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D9466E-80D0-4853-8518-53446025EDF9}" type="datetimeFigureOut">
              <a:rPr lang="en-GB" smtClean="0"/>
              <a:t>01/06/2021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5757638-39C5-47F7-8F36-746F64349F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7278F6E-B998-49C2-A707-07E5C14770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105A81-B9FF-4682-8C09-78B2BF4CE5C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718407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6F94F7-C048-4466-99CE-DD970D88D5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2938480-B0DA-4831-A915-D2CF689B866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5D30DF0-1419-4FB0-A877-AB77F0FB22C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57D33B5-68B3-496F-800B-D7B0F6E096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D9466E-80D0-4853-8518-53446025EDF9}" type="datetimeFigureOut">
              <a:rPr lang="en-GB" smtClean="0"/>
              <a:t>01/06/2021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6F06CF9-0E18-4B5A-A72D-F12939FD70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2044261-1588-425E-A310-4D49F77D35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105A81-B9FF-4682-8C09-78B2BF4CE5C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592625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CFE64D-BF4C-4DF6-B572-0028BF4EA2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125718E-F233-4CBA-898C-7A62A2EADD5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6CDCE88-8631-421D-8061-209CD509BE6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D60645E-4A2A-4A98-92D6-7734D194E5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D9466E-80D0-4853-8518-53446025EDF9}" type="datetimeFigureOut">
              <a:rPr lang="en-GB" smtClean="0"/>
              <a:t>01/06/2021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BA4DB18-160C-4924-8387-9BDB9B6598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A9AE699-2CCD-4801-904C-35DA19514A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105A81-B9FF-4682-8C09-78B2BF4CE5C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116752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A25A745-8CEE-468D-B4FA-ECE6083A4C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033D6F2-0ACB-44A5-A19E-59687584591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EBE1641-48CC-459A-A13C-0DD5C18AEE8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1D9466E-80D0-4853-8518-53446025EDF9}" type="datetimeFigureOut">
              <a:rPr lang="en-GB" smtClean="0"/>
              <a:t>01/06/2021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930359A-BB73-4B69-9C6C-39061513B79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DC6574A-A886-451A-A601-2AE64F973A7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A105A81-B9FF-4682-8C09-78B2BF4CE5C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886623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artrabbit.com/organisations/z-arts" TargetMode="Externa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pngall.com/question-mark-png" TargetMode="Externa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homemcr.org/homeground/plan-your-visit/" TargetMode="External"/><Relationship Id="rId2" Type="http://schemas.openxmlformats.org/officeDocument/2006/relationships/hyperlink" Target="https://homemcr.org/space/auto-trader-showground-at-homeground/" TargetMode="Externa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mailto:access@homemcr.org" TargetMode="External"/><Relationship Id="rId2" Type="http://schemas.openxmlformats.org/officeDocument/2006/relationships/hyperlink" Target="https://static.homemcr.org/app/uploads/2021/05/Homeground-Access-Information.docx" TargetMode="Externa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hyperlink" Target="mailto:tiffany@z-arts.org" TargetMode="Externa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svg"/><Relationship Id="rId5" Type="http://schemas.openxmlformats.org/officeDocument/2006/relationships/image" Target="../media/image9.png"/><Relationship Id="rId4" Type="http://schemas.openxmlformats.org/officeDocument/2006/relationships/hyperlink" Target="http://stackoverflow.com/questions/19657185/get-other-application-icon-image-in-my-application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2890B0D8-6142-4E78-8269-AB2A04F14D9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247775" y="3355182"/>
            <a:ext cx="9696450" cy="1655762"/>
          </a:xfrm>
        </p:spPr>
        <p:txBody>
          <a:bodyPr>
            <a:noAutofit/>
          </a:bodyPr>
          <a:lstStyle/>
          <a:p>
            <a:r>
              <a:rPr lang="en-GB" sz="4000" b="1" dirty="0"/>
              <a:t>ROCKIN RHINOS</a:t>
            </a:r>
          </a:p>
          <a:p>
            <a:r>
              <a:rPr lang="en-GB" sz="4000" b="1" dirty="0"/>
              <a:t>VISUAL GUIDE</a:t>
            </a:r>
          </a:p>
        </p:txBody>
      </p:sp>
      <p:pic>
        <p:nvPicPr>
          <p:cNvPr id="5" name="Picture 4" descr="A red logo with black text&#10;&#10;Description automatically generated with low confidence">
            <a:extLst>
              <a:ext uri="{FF2B5EF4-FFF2-40B4-BE49-F238E27FC236}">
                <a16:creationId xmlns:a16="http://schemas.microsoft.com/office/drawing/2014/main" id="{B5787983-5AF0-4474-B03B-D259E0783E6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10378417" y="261938"/>
            <a:ext cx="1481061" cy="2095501"/>
          </a:xfrm>
          <a:prstGeom prst="rect">
            <a:avLst/>
          </a:prstGeom>
        </p:spPr>
      </p:pic>
      <p:pic>
        <p:nvPicPr>
          <p:cNvPr id="2" name="Picture 3" descr="A picture containing text&#10;&#10;Description automatically generated">
            <a:extLst>
              <a:ext uri="{FF2B5EF4-FFF2-40B4-BE49-F238E27FC236}">
                <a16:creationId xmlns:a16="http://schemas.microsoft.com/office/drawing/2014/main" id="{D75FE32E-4EF0-4B67-9973-449882278CE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47329" y="626956"/>
            <a:ext cx="3269342" cy="13586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420136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5" name="Rectangle 14">
            <a:extLst>
              <a:ext uri="{FF2B5EF4-FFF2-40B4-BE49-F238E27FC236}">
                <a16:creationId xmlns:a16="http://schemas.microsoft.com/office/drawing/2014/main" id="{D1D34770-47A8-402C-AF23-2B653F2D88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62D8F16-03AD-42D3-AA5F-D74E594FCB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8664" y="723898"/>
            <a:ext cx="6787973" cy="1719265"/>
          </a:xfrm>
        </p:spPr>
        <p:txBody>
          <a:bodyPr>
            <a:normAutofit/>
          </a:bodyPr>
          <a:lstStyle/>
          <a:p>
            <a:pPr>
              <a:spcAft>
                <a:spcPts val="800"/>
              </a:spcAft>
            </a:pPr>
            <a:r>
              <a:rPr lang="en-GB" sz="4000" b="1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What is a Visual Guide?</a:t>
            </a:r>
            <a:br>
              <a:rPr lang="en-GB" sz="3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br>
              <a:rPr lang="en-GB" sz="3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en-GB" sz="3400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DF11500-A1AE-4542-9C48-70D85763DEC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5615" y="2064546"/>
            <a:ext cx="6002110" cy="372903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A visual guide gives you lots of information about the show you are going to see, using pictures and accessible text.</a:t>
            </a:r>
          </a:p>
          <a:p>
            <a:pPr marL="0" indent="0">
              <a:buNone/>
            </a:pPr>
            <a:br>
              <a:rPr lang="en-GB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GB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They are suitable for anyone who would benefit from a clear and accessible introduction to the show you have booked to see. </a:t>
            </a:r>
            <a:endParaRPr lang="en-GB" dirty="0"/>
          </a:p>
        </p:txBody>
      </p:sp>
      <p:pic>
        <p:nvPicPr>
          <p:cNvPr id="7" name="Picture 6" descr="Icon&#10;&#10;Description automatically generated">
            <a:extLst>
              <a:ext uri="{FF2B5EF4-FFF2-40B4-BE49-F238E27FC236}">
                <a16:creationId xmlns:a16="http://schemas.microsoft.com/office/drawing/2014/main" id="{E1CF6D9F-164C-4341-A392-B6BD4588443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7044726" y="0"/>
            <a:ext cx="514422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820927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4EC7989D-C9AD-4CC8-9DA7-86C4232E16CF}"/>
              </a:ext>
            </a:extLst>
          </p:cNvPr>
          <p:cNvSpPr txBox="1"/>
          <p:nvPr/>
        </p:nvSpPr>
        <p:spPr>
          <a:xfrm>
            <a:off x="279401" y="476956"/>
            <a:ext cx="5579533" cy="575542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4000" b="1" dirty="0"/>
              <a:t>How to Get to the Show</a:t>
            </a:r>
            <a:br>
              <a:rPr lang="en-US" sz="4000" b="1" dirty="0">
                <a:cs typeface="Calibri"/>
              </a:rPr>
            </a:br>
            <a:br>
              <a:rPr lang="en-US" sz="4000" b="1" dirty="0"/>
            </a:br>
            <a:r>
              <a:rPr lang="en-US" sz="2400" dirty="0" err="1"/>
              <a:t>Homeground</a:t>
            </a:r>
            <a:r>
              <a:rPr lang="en-US" sz="2400" dirty="0"/>
              <a:t> is a temporary pop up</a:t>
            </a:r>
            <a:endParaRPr lang="en-US" sz="2400">
              <a:cs typeface="Calibri"/>
            </a:endParaRPr>
          </a:p>
          <a:p>
            <a:r>
              <a:rPr lang="en-US" sz="2400" dirty="0"/>
              <a:t>venue on First Street. It is a socially</a:t>
            </a:r>
            <a:endParaRPr lang="en-US" sz="2400" dirty="0">
              <a:cs typeface="Calibri"/>
            </a:endParaRPr>
          </a:p>
          <a:p>
            <a:r>
              <a:rPr lang="en-US" sz="2400" dirty="0"/>
              <a:t>distanced space, located close to HOME.</a:t>
            </a:r>
            <a:br>
              <a:rPr lang="en-US" sz="2400" dirty="0"/>
            </a:br>
            <a:endParaRPr lang="en-US" sz="2400" dirty="0">
              <a:cs typeface="Calibri"/>
            </a:endParaRPr>
          </a:p>
          <a:p>
            <a:r>
              <a:rPr lang="en-US" sz="2400" dirty="0"/>
              <a:t>The postcode for the site is M15 4AA.</a:t>
            </a:r>
            <a:endParaRPr lang="en-US" sz="2400" dirty="0">
              <a:cs typeface="Calibri"/>
            </a:endParaRPr>
          </a:p>
          <a:p>
            <a:r>
              <a:rPr lang="en-US" sz="2400" dirty="0"/>
              <a:t>There are four main areas on the site. You can watch The </a:t>
            </a:r>
            <a:r>
              <a:rPr lang="en-US" sz="2400" dirty="0" err="1"/>
              <a:t>Rockin</a:t>
            </a:r>
            <a:r>
              <a:rPr lang="en-US" sz="2400" dirty="0"/>
              <a:t>' Rhinos at the </a:t>
            </a:r>
            <a:r>
              <a:rPr lang="en-US" sz="2400" dirty="0">
                <a:hlinkClick r:id="rId2"/>
              </a:rPr>
              <a:t>Auto Trader Showground.</a:t>
            </a:r>
            <a:r>
              <a:rPr lang="en-US" sz="2400" dirty="0"/>
              <a:t> You will need your ticket to access this area.</a:t>
            </a:r>
            <a:endParaRPr lang="en-US" sz="2400">
              <a:cs typeface="Calibri"/>
            </a:endParaRPr>
          </a:p>
          <a:p>
            <a:br>
              <a:rPr lang="en-US" sz="2400" dirty="0"/>
            </a:br>
            <a:r>
              <a:rPr lang="en-US" sz="2400" dirty="0"/>
              <a:t>Details of bus routes, parking,</a:t>
            </a:r>
            <a:endParaRPr lang="en-US" sz="2400" dirty="0">
              <a:cs typeface="Calibri"/>
            </a:endParaRPr>
          </a:p>
          <a:p>
            <a:r>
              <a:rPr lang="en-US" sz="2400" dirty="0" err="1"/>
              <a:t>etc</a:t>
            </a:r>
            <a:r>
              <a:rPr lang="en-US" sz="2400" dirty="0"/>
              <a:t> can be found </a:t>
            </a:r>
            <a:r>
              <a:rPr lang="en-US" sz="2400" dirty="0">
                <a:hlinkClick r:id="rId3"/>
              </a:rPr>
              <a:t>here.</a:t>
            </a:r>
            <a:endParaRPr lang="en-US" sz="2400" dirty="0">
              <a:cs typeface="Calibri"/>
            </a:endParaRPr>
          </a:p>
        </p:txBody>
      </p:sp>
      <p:pic>
        <p:nvPicPr>
          <p:cNvPr id="3" name="Picture 3" descr="Map&#10;&#10;Description automatically generated">
            <a:extLst>
              <a:ext uri="{FF2B5EF4-FFF2-40B4-BE49-F238E27FC236}">
                <a16:creationId xmlns:a16="http://schemas.microsoft.com/office/drawing/2014/main" id="{1346E189-DD39-45F1-8DBB-CA2321F3394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91314" y="1511091"/>
            <a:ext cx="5833533" cy="44055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457514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62E0E30F-6C3A-4AE5-B323-C046D37D7F38}"/>
              </a:ext>
            </a:extLst>
          </p:cNvPr>
          <p:cNvSpPr txBox="1"/>
          <p:nvPr/>
        </p:nvSpPr>
        <p:spPr>
          <a:xfrm>
            <a:off x="335844" y="1821772"/>
            <a:ext cx="5838858" cy="4154984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400" dirty="0" err="1"/>
              <a:t>Homeground</a:t>
            </a:r>
            <a:r>
              <a:rPr lang="en-US" sz="2400" dirty="0"/>
              <a:t> have created a useful document which includes information about wheelchair access, assistance dogs, strobe lighting, accessible toilets and much more. </a:t>
            </a:r>
            <a:r>
              <a:rPr lang="en-US" sz="2400" dirty="0">
                <a:hlinkClick r:id="rId2"/>
              </a:rPr>
              <a:t>Click here to download the Homeground Access Information.</a:t>
            </a:r>
            <a:endParaRPr lang="en-US" sz="2400" dirty="0" err="1">
              <a:cs typeface="Calibri"/>
            </a:endParaRPr>
          </a:p>
          <a:p>
            <a:endParaRPr lang="en-US" sz="2400" dirty="0"/>
          </a:p>
          <a:p>
            <a:r>
              <a:rPr lang="en-US" sz="2400" dirty="0"/>
              <a:t>If you have any questions in relation to</a:t>
            </a:r>
            <a:endParaRPr lang="en-US" sz="2400" dirty="0">
              <a:cs typeface="Calibri"/>
            </a:endParaRPr>
          </a:p>
          <a:p>
            <a:r>
              <a:rPr lang="en-US" sz="2400" dirty="0"/>
              <a:t>accessibility, please contact </a:t>
            </a:r>
            <a:r>
              <a:rPr lang="en-US" sz="2400" dirty="0">
                <a:hlinkClick r:id="rId3"/>
              </a:rPr>
              <a:t>access@homemcr.org</a:t>
            </a:r>
            <a:r>
              <a:rPr lang="en-US" sz="2400" dirty="0"/>
              <a:t>, call 0161 200</a:t>
            </a:r>
            <a:endParaRPr lang="en-US" sz="2400" dirty="0">
              <a:cs typeface="Calibri"/>
            </a:endParaRPr>
          </a:p>
          <a:p>
            <a:r>
              <a:rPr lang="en-US" sz="2400" dirty="0"/>
              <a:t>1500 or drop into HOME.</a:t>
            </a:r>
            <a:endParaRPr lang="en-US" sz="2400" dirty="0">
              <a:cs typeface="Calibri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DF99E31-E1C9-48B0-93D1-6D36334EA25A}"/>
              </a:ext>
            </a:extLst>
          </p:cNvPr>
          <p:cNvSpPr txBox="1"/>
          <p:nvPr/>
        </p:nvSpPr>
        <p:spPr>
          <a:xfrm>
            <a:off x="341436" y="448999"/>
            <a:ext cx="7724421" cy="707886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4000" b="1" dirty="0" err="1"/>
              <a:t>Homeground</a:t>
            </a:r>
            <a:r>
              <a:rPr lang="en-US" sz="4000" b="1" dirty="0"/>
              <a:t> Access Information</a:t>
            </a:r>
          </a:p>
        </p:txBody>
      </p:sp>
      <p:pic>
        <p:nvPicPr>
          <p:cNvPr id="4" name="Picture 4" descr="A picture containing fence, outdoor, person, standing&#10;&#10;Description automatically generated">
            <a:extLst>
              <a:ext uri="{FF2B5EF4-FFF2-40B4-BE49-F238E27FC236}">
                <a16:creationId xmlns:a16="http://schemas.microsoft.com/office/drawing/2014/main" id="{44850DA2-B8F9-4E96-BE28-03E569D7D84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74178" y="1826069"/>
            <a:ext cx="5390232" cy="40482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92043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4906DFF0-271F-4E28-BA1D-CD02EDCFB1EB}"/>
              </a:ext>
            </a:extLst>
          </p:cNvPr>
          <p:cNvSpPr txBox="1"/>
          <p:nvPr/>
        </p:nvSpPr>
        <p:spPr>
          <a:xfrm>
            <a:off x="655608" y="1345721"/>
            <a:ext cx="6294407" cy="440120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endParaRPr lang="en-US" sz="2800" dirty="0">
              <a:cs typeface="Calibri"/>
            </a:endParaRPr>
          </a:p>
          <a:p>
            <a:r>
              <a:rPr lang="en-US" sz="2800" dirty="0" err="1"/>
              <a:t>Homeground</a:t>
            </a:r>
            <a:r>
              <a:rPr lang="en-US" sz="2800" dirty="0"/>
              <a:t> is an outdoor, socially distanced space and will be adhering to all government guidelines.</a:t>
            </a:r>
            <a:endParaRPr lang="en-US" sz="2800" dirty="0">
              <a:cs typeface="Calibri"/>
            </a:endParaRPr>
          </a:p>
          <a:p>
            <a:endParaRPr lang="en-US" sz="2800" dirty="0">
              <a:cs typeface="Calibri"/>
            </a:endParaRPr>
          </a:p>
          <a:p>
            <a:r>
              <a:rPr lang="en-US" sz="2800" dirty="0"/>
              <a:t>There are hand </a:t>
            </a:r>
            <a:r>
              <a:rPr lang="en-US" sz="2800" dirty="0" err="1"/>
              <a:t>sanitiser</a:t>
            </a:r>
            <a:r>
              <a:rPr lang="en-US" sz="2800" dirty="0"/>
              <a:t> stations based all over the site.</a:t>
            </a:r>
            <a:endParaRPr lang="en-US" sz="2800" dirty="0">
              <a:cs typeface="Calibri"/>
            </a:endParaRPr>
          </a:p>
          <a:p>
            <a:endParaRPr lang="en-US" sz="2800" dirty="0">
              <a:cs typeface="Calibri"/>
            </a:endParaRPr>
          </a:p>
          <a:p>
            <a:r>
              <a:rPr lang="en-US" sz="2800" dirty="0"/>
              <a:t>The site is large (approx. 200metres across in each direction).</a:t>
            </a:r>
            <a:endParaRPr lang="en-US" sz="2800" dirty="0">
              <a:cs typeface="Calibri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ABD1352-1275-4892-84B8-F139372E5EDE}"/>
              </a:ext>
            </a:extLst>
          </p:cNvPr>
          <p:cNvSpPr txBox="1"/>
          <p:nvPr/>
        </p:nvSpPr>
        <p:spPr>
          <a:xfrm>
            <a:off x="655608" y="454325"/>
            <a:ext cx="8249728" cy="707886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4000" b="1" dirty="0"/>
              <a:t>COVID- 19 Safety Measures</a:t>
            </a:r>
            <a:endParaRPr lang="en-GB" sz="4000" b="1" dirty="0"/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91BCC65F-37A5-4F39-BB26-248A6765793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12966" y="924464"/>
            <a:ext cx="3735237" cy="49946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038411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D0EF612C-5A5E-409C-B2CD-AC7816DB04AD}"/>
              </a:ext>
            </a:extLst>
          </p:cNvPr>
          <p:cNvSpPr txBox="1"/>
          <p:nvPr/>
        </p:nvSpPr>
        <p:spPr>
          <a:xfrm>
            <a:off x="497747" y="313723"/>
            <a:ext cx="7010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b="1" dirty="0"/>
              <a:t>What to expect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7E7BC42-4707-42F9-9044-3834F951FF5B}"/>
              </a:ext>
            </a:extLst>
          </p:cNvPr>
          <p:cNvSpPr txBox="1"/>
          <p:nvPr/>
        </p:nvSpPr>
        <p:spPr>
          <a:xfrm>
            <a:off x="497747" y="1404865"/>
            <a:ext cx="4926869" cy="48320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800" dirty="0"/>
              <a:t>6 animals, 1 mission: to rescue the under 7’s from bland music and offer families with young children gigs they can enjoy - together!  </a:t>
            </a:r>
          </a:p>
          <a:p>
            <a:endParaRPr lang="en-GB" sz="2800" dirty="0"/>
          </a:p>
          <a:p>
            <a:r>
              <a:rPr lang="en-GB" sz="2800" dirty="0"/>
              <a:t>A real gig for growing and old humans alike – led by John Cooper Cat ably aided &amp; abetted by Liam Lion, Mani Mouse &amp; many more. </a:t>
            </a:r>
          </a:p>
        </p:txBody>
      </p:sp>
      <p:pic>
        <p:nvPicPr>
          <p:cNvPr id="7" name="Picture 6" descr="A picture containing text, person, person, wearing&#10;&#10;Description automatically generated">
            <a:extLst>
              <a:ext uri="{FF2B5EF4-FFF2-40B4-BE49-F238E27FC236}">
                <a16:creationId xmlns:a16="http://schemas.microsoft.com/office/drawing/2014/main" id="{3166EF13-F793-4CCF-931B-C7270AA585C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4829" y="1692875"/>
            <a:ext cx="5585896" cy="37564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42958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3A1954EB-2C12-4906-8C1D-8CD22B8A30A9}"/>
              </a:ext>
            </a:extLst>
          </p:cNvPr>
          <p:cNvSpPr txBox="1"/>
          <p:nvPr/>
        </p:nvSpPr>
        <p:spPr>
          <a:xfrm>
            <a:off x="906162" y="411709"/>
            <a:ext cx="1037967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b="1" dirty="0"/>
              <a:t>Do you have any other questions about the show?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19B0769-D0E1-4C63-80DA-5F2B37FD17C6}"/>
              </a:ext>
            </a:extLst>
          </p:cNvPr>
          <p:cNvSpPr txBox="1"/>
          <p:nvPr/>
        </p:nvSpPr>
        <p:spPr>
          <a:xfrm>
            <a:off x="906162" y="2207122"/>
            <a:ext cx="5659394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/>
              <a:t>Please get in touch! </a:t>
            </a:r>
            <a:br>
              <a:rPr lang="en-GB" sz="2800" dirty="0"/>
            </a:br>
            <a:br>
              <a:rPr lang="en-GB" sz="2800" dirty="0"/>
            </a:br>
            <a:r>
              <a:rPr lang="en-GB" sz="2800" dirty="0"/>
              <a:t>	@Z_arts_mcr</a:t>
            </a:r>
          </a:p>
          <a:p>
            <a:endParaRPr lang="en-GB" sz="2800" dirty="0"/>
          </a:p>
          <a:p>
            <a:r>
              <a:rPr lang="en-GB" sz="2800" dirty="0"/>
              <a:t>	</a:t>
            </a:r>
            <a:r>
              <a:rPr lang="en-GB" sz="2800" dirty="0">
                <a:hlinkClick r:id="rId2"/>
              </a:rPr>
              <a:t>tiffany@z-arts.org</a:t>
            </a:r>
            <a:r>
              <a:rPr lang="en-GB" sz="2800" dirty="0"/>
              <a:t> 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BE468C1-09DF-443C-858B-03407CB61E4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906162" y="2985546"/>
            <a:ext cx="689919" cy="689919"/>
          </a:xfrm>
          <a:prstGeom prst="rect">
            <a:avLst/>
          </a:prstGeom>
        </p:spPr>
      </p:pic>
      <p:pic>
        <p:nvPicPr>
          <p:cNvPr id="13" name="Graphic 12" descr="Email outline">
            <a:extLst>
              <a:ext uri="{FF2B5EF4-FFF2-40B4-BE49-F238E27FC236}">
                <a16:creationId xmlns:a16="http://schemas.microsoft.com/office/drawing/2014/main" id="{82EBD703-F584-4FD5-9A95-2BA5553A483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861881" y="3866582"/>
            <a:ext cx="689919" cy="720710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3F72727A-0F60-4080-A3F3-282A45EB447E}"/>
              </a:ext>
            </a:extLst>
          </p:cNvPr>
          <p:cNvSpPr txBox="1"/>
          <p:nvPr/>
        </p:nvSpPr>
        <p:spPr>
          <a:xfrm>
            <a:off x="906162" y="5601264"/>
            <a:ext cx="95270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dirty="0"/>
              <a:t>We hope you enjoy the show! </a:t>
            </a:r>
          </a:p>
        </p:txBody>
      </p:sp>
    </p:spTree>
    <p:extLst>
      <p:ext uri="{BB962C8B-B14F-4D97-AF65-F5344CB8AC3E}">
        <p14:creationId xmlns:p14="http://schemas.microsoft.com/office/powerpoint/2010/main" val="190904268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8DCC3EF9F77E64FB99B35906ED07094" ma:contentTypeVersion="13" ma:contentTypeDescription="Create a new document." ma:contentTypeScope="" ma:versionID="77c05a0c19f4dfc3b0bb4973991be1bb">
  <xsd:schema xmlns:xsd="http://www.w3.org/2001/XMLSchema" xmlns:xs="http://www.w3.org/2001/XMLSchema" xmlns:p="http://schemas.microsoft.com/office/2006/metadata/properties" xmlns:ns2="bfbf2a9f-1f69-4159-aac6-0079cb22e1ee" xmlns:ns3="475311c9-5d86-41fc-b957-a0c426c919a2" targetNamespace="http://schemas.microsoft.com/office/2006/metadata/properties" ma:root="true" ma:fieldsID="8e892c71ee29998a92a7cebfdf1c97b9" ns2:_="" ns3:_="">
    <xsd:import namespace="bfbf2a9f-1f69-4159-aac6-0079cb22e1ee"/>
    <xsd:import namespace="475311c9-5d86-41fc-b957-a0c426c919a2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3:SharedWithUsers" minOccurs="0"/>
                <xsd:element ref="ns3:SharedWithDetails" minOccurs="0"/>
                <xsd:element ref="ns2:MediaServiceLocation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fbf2a9f-1f69-4159-aac6-0079cb22e1ee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6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9" nillable="true" ma:displayName="Location" ma:internalName="MediaServiceLocation" ma:readOnly="true">
      <xsd:simpleType>
        <xsd:restriction base="dms:Text"/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75311c9-5d86-41fc-b957-a0c426c919a2" elementFormDefault="qualified">
    <xsd:import namespace="http://schemas.microsoft.com/office/2006/documentManagement/types"/>
    <xsd:import namespace="http://schemas.microsoft.com/office/infopath/2007/PartnerControls"/>
    <xsd:element name="SharedWithUsers" ma:index="17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8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8A7503A8-B208-4C89-9BC8-38523E3A87CB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CE8BFCA6-11AF-4FF3-9776-D802F0EA8945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bfbf2a9f-1f69-4159-aac6-0079cb22e1ee"/>
    <ds:schemaRef ds:uri="475311c9-5d86-41fc-b957-a0c426c919a2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8D2DDFAC-62A0-45BC-98FC-1F4F92A1CA18}">
  <ds:schemaRefs>
    <ds:schemaRef ds:uri="http://schemas.microsoft.com/office/2006/metadata/properties"/>
    <ds:schemaRef ds:uri="http://schemas.microsoft.com/office/infopath/2007/PartnerControl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299</TotalTime>
  <Words>158</Words>
  <Application>Microsoft Office PowerPoint</Application>
  <PresentationFormat>Widescreen</PresentationFormat>
  <Paragraphs>15</Paragraphs>
  <Slides>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8" baseType="lpstr">
      <vt:lpstr>Office Theme</vt:lpstr>
      <vt:lpstr>PowerPoint Presentation</vt:lpstr>
      <vt:lpstr>What is a Visual Guide?  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Tiffany Bowman</dc:creator>
  <cp:lastModifiedBy>Tiffany Bowman</cp:lastModifiedBy>
  <cp:revision>83</cp:revision>
  <dcterms:created xsi:type="dcterms:W3CDTF">2021-02-05T10:43:05Z</dcterms:created>
  <dcterms:modified xsi:type="dcterms:W3CDTF">2021-06-01T11:06:27Z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0x01010088DCC3EF9F77E64FB99B35906ED07094</vt:lpwstr>
  </property>
</Properties>
</file>