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y Bowman" initials="TB" lastIdx="1" clrIdx="0">
    <p:extLst>
      <p:ext uri="{19B8F6BF-5375-455C-9EA6-DF929625EA0E}">
        <p15:presenceInfo xmlns:p15="http://schemas.microsoft.com/office/powerpoint/2012/main" userId="Tiffany Bow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32445-EFA8-49E5-A633-BC01F0D5D0D6}" v="392" dt="2022-02-03T15:27:02.404"/>
    <p1510:client id="{5954B8EC-CD9B-4452-8D58-EA5EF8F31CE1}" v="77" dt="2022-01-19T14:33:41.4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Bowman" userId="S::tiffany@z-arts.org::858f1edd-fd72-4c61-acc2-9b30d9724006" providerId="AD" clId="Web-{2D632445-EFA8-49E5-A633-BC01F0D5D0D6}"/>
    <pc:docChg chg="modSld">
      <pc:chgData name="Tiffany Bowman" userId="S::tiffany@z-arts.org::858f1edd-fd72-4c61-acc2-9b30d9724006" providerId="AD" clId="Web-{2D632445-EFA8-49E5-A633-BC01F0D5D0D6}" dt="2022-02-03T15:27:02.404" v="207"/>
      <pc:docMkLst>
        <pc:docMk/>
      </pc:docMkLst>
      <pc:sldChg chg="addSp delSp modSp">
        <pc:chgData name="Tiffany Bowman" userId="S::tiffany@z-arts.org::858f1edd-fd72-4c61-acc2-9b30d9724006" providerId="AD" clId="Web-{2D632445-EFA8-49E5-A633-BC01F0D5D0D6}" dt="2022-02-03T15:24:04.117" v="24" actId="20577"/>
        <pc:sldMkLst>
          <pc:docMk/>
          <pc:sldMk cId="234774941" sldId="256"/>
        </pc:sldMkLst>
        <pc:spChg chg="add mod">
          <ac:chgData name="Tiffany Bowman" userId="S::tiffany@z-arts.org::858f1edd-fd72-4c61-acc2-9b30d9724006" providerId="AD" clId="Web-{2D632445-EFA8-49E5-A633-BC01F0D5D0D6}" dt="2022-02-03T15:24:04.117" v="24" actId="20577"/>
          <ac:spMkLst>
            <pc:docMk/>
            <pc:sldMk cId="234774941" sldId="256"/>
            <ac:spMk id="6" creationId="{0DFA57FC-CAD3-4062-BA3B-C1A51D8726F2}"/>
          </ac:spMkLst>
        </pc:spChg>
        <pc:spChg chg="mod">
          <ac:chgData name="Tiffany Bowman" userId="S::tiffany@z-arts.org::858f1edd-fd72-4c61-acc2-9b30d9724006" providerId="AD" clId="Web-{2D632445-EFA8-49E5-A633-BC01F0D5D0D6}" dt="2022-02-03T15:23:47.257" v="8" actId="20577"/>
          <ac:spMkLst>
            <pc:docMk/>
            <pc:sldMk cId="234774941" sldId="256"/>
            <ac:spMk id="12" creationId="{AA8E77E2-3354-463F-9933-6E369E937695}"/>
          </ac:spMkLst>
        </pc:spChg>
        <pc:picChg chg="del">
          <ac:chgData name="Tiffany Bowman" userId="S::tiffany@z-arts.org::858f1edd-fd72-4c61-acc2-9b30d9724006" providerId="AD" clId="Web-{2D632445-EFA8-49E5-A633-BC01F0D5D0D6}" dt="2022-02-03T15:23:40.413" v="0"/>
          <ac:picMkLst>
            <pc:docMk/>
            <pc:sldMk cId="234774941" sldId="256"/>
            <ac:picMk id="4" creationId="{7134DB9D-3B00-45F7-B86F-584F5819B879}"/>
          </ac:picMkLst>
        </pc:picChg>
      </pc:sldChg>
      <pc:sldChg chg="addSp delSp modSp">
        <pc:chgData name="Tiffany Bowman" userId="S::tiffany@z-arts.org::858f1edd-fd72-4c61-acc2-9b30d9724006" providerId="AD" clId="Web-{2D632445-EFA8-49E5-A633-BC01F0D5D0D6}" dt="2022-02-03T15:24:31.149" v="41" actId="20577"/>
        <pc:sldMkLst>
          <pc:docMk/>
          <pc:sldMk cId="3427602549" sldId="261"/>
        </pc:sldMkLst>
        <pc:spChg chg="add mod">
          <ac:chgData name="Tiffany Bowman" userId="S::tiffany@z-arts.org::858f1edd-fd72-4c61-acc2-9b30d9724006" providerId="AD" clId="Web-{2D632445-EFA8-49E5-A633-BC01F0D5D0D6}" dt="2022-02-03T15:24:31.149" v="41" actId="20577"/>
          <ac:spMkLst>
            <pc:docMk/>
            <pc:sldMk cId="3427602549" sldId="261"/>
            <ac:spMk id="7" creationId="{4D417B04-7159-4AD0-AAE0-5995385D4864}"/>
          </ac:spMkLst>
        </pc:spChg>
        <pc:spChg chg="mod">
          <ac:chgData name="Tiffany Bowman" userId="S::tiffany@z-arts.org::858f1edd-fd72-4c61-acc2-9b30d9724006" providerId="AD" clId="Web-{2D632445-EFA8-49E5-A633-BC01F0D5D0D6}" dt="2022-02-03T15:24:17.961" v="26" actId="20577"/>
          <ac:spMkLst>
            <pc:docMk/>
            <pc:sldMk cId="3427602549" sldId="261"/>
            <ac:spMk id="15" creationId="{C5AAC448-6588-4F06-A748-C6BE1298BFCA}"/>
          </ac:spMkLst>
        </pc:spChg>
        <pc:picChg chg="del">
          <ac:chgData name="Tiffany Bowman" userId="S::tiffany@z-arts.org::858f1edd-fd72-4c61-acc2-9b30d9724006" providerId="AD" clId="Web-{2D632445-EFA8-49E5-A633-BC01F0D5D0D6}" dt="2022-02-03T15:24:18.992" v="27"/>
          <ac:picMkLst>
            <pc:docMk/>
            <pc:sldMk cId="3427602549" sldId="261"/>
            <ac:picMk id="1026" creationId="{E61DADEB-FEB3-4F58-B24D-9766FC30ECD2}"/>
          </ac:picMkLst>
        </pc:picChg>
      </pc:sldChg>
      <pc:sldChg chg="addSp delSp modSp">
        <pc:chgData name="Tiffany Bowman" userId="S::tiffany@z-arts.org::858f1edd-fd72-4c61-acc2-9b30d9724006" providerId="AD" clId="Web-{2D632445-EFA8-49E5-A633-BC01F0D5D0D6}" dt="2022-02-03T15:27:02.404" v="207"/>
        <pc:sldMkLst>
          <pc:docMk/>
          <pc:sldMk cId="776444390" sldId="262"/>
        </pc:sldMkLst>
        <pc:spChg chg="mod">
          <ac:chgData name="Tiffany Bowman" userId="S::tiffany@z-arts.org::858f1edd-fd72-4c61-acc2-9b30d9724006" providerId="AD" clId="Web-{2D632445-EFA8-49E5-A633-BC01F0D5D0D6}" dt="2022-02-03T15:26:54.997" v="204" actId="20577"/>
          <ac:spMkLst>
            <pc:docMk/>
            <pc:sldMk cId="776444390" sldId="262"/>
            <ac:spMk id="3" creationId="{BC7051E9-BC81-47D8-930D-59D5E815255E}"/>
          </ac:spMkLst>
        </pc:spChg>
        <pc:spChg chg="add">
          <ac:chgData name="Tiffany Bowman" userId="S::tiffany@z-arts.org::858f1edd-fd72-4c61-acc2-9b30d9724006" providerId="AD" clId="Web-{2D632445-EFA8-49E5-A633-BC01F0D5D0D6}" dt="2022-02-03T15:27:02.404" v="207"/>
          <ac:spMkLst>
            <pc:docMk/>
            <pc:sldMk cId="776444390" sldId="262"/>
            <ac:spMk id="4" creationId="{D6BCA852-38D6-4F72-B41A-083F3ABFE56A}"/>
          </ac:spMkLst>
        </pc:spChg>
        <pc:picChg chg="del">
          <ac:chgData name="Tiffany Bowman" userId="S::tiffany@z-arts.org::858f1edd-fd72-4c61-acc2-9b30d9724006" providerId="AD" clId="Web-{2D632445-EFA8-49E5-A633-BC01F0D5D0D6}" dt="2022-02-03T15:26:56.607" v="205"/>
          <ac:picMkLst>
            <pc:docMk/>
            <pc:sldMk cId="776444390" sldId="262"/>
            <ac:picMk id="7" creationId="{D834EFEE-F7F7-43CB-BEC0-D4D589B6F6A0}"/>
          </ac:picMkLst>
        </pc:picChg>
        <pc:picChg chg="del">
          <ac:chgData name="Tiffany Bowman" userId="S::tiffany@z-arts.org::858f1edd-fd72-4c61-acc2-9b30d9724006" providerId="AD" clId="Web-{2D632445-EFA8-49E5-A633-BC01F0D5D0D6}" dt="2022-02-03T15:26:57.044" v="206"/>
          <ac:picMkLst>
            <pc:docMk/>
            <pc:sldMk cId="776444390" sldId="262"/>
            <ac:picMk id="9" creationId="{DE9E0359-AFE0-49F9-8557-8297B615A883}"/>
          </ac:picMkLst>
        </pc:picChg>
      </pc:sldChg>
    </pc:docChg>
  </pc:docChgLst>
  <pc:docChgLst>
    <pc:chgData name="Tiffany Bowman" userId="858f1edd-fd72-4c61-acc2-9b30d9724006" providerId="ADAL" clId="{5954B8EC-CD9B-4452-8D58-EA5EF8F31CE1}"/>
    <pc:docChg chg="undo custSel modSld">
      <pc:chgData name="Tiffany Bowman" userId="858f1edd-fd72-4c61-acc2-9b30d9724006" providerId="ADAL" clId="{5954B8EC-CD9B-4452-8D58-EA5EF8F31CE1}" dt="2022-01-19T14:33:41.495" v="71" actId="14100"/>
      <pc:docMkLst>
        <pc:docMk/>
      </pc:docMkLst>
      <pc:sldChg chg="addSp delSp modSp mod">
        <pc:chgData name="Tiffany Bowman" userId="858f1edd-fd72-4c61-acc2-9b30d9724006" providerId="ADAL" clId="{5954B8EC-CD9B-4452-8D58-EA5EF8F31CE1}" dt="2022-01-19T14:29:52.277" v="12" actId="962"/>
        <pc:sldMkLst>
          <pc:docMk/>
          <pc:sldMk cId="234774941" sldId="256"/>
        </pc:sldMkLst>
        <pc:spChg chg="mod">
          <ac:chgData name="Tiffany Bowman" userId="858f1edd-fd72-4c61-acc2-9b30d9724006" providerId="ADAL" clId="{5954B8EC-CD9B-4452-8D58-EA5EF8F31CE1}" dt="2022-01-19T14:29:11.543" v="8" actId="20577"/>
          <ac:spMkLst>
            <pc:docMk/>
            <pc:sldMk cId="234774941" sldId="256"/>
            <ac:spMk id="12" creationId="{AA8E77E2-3354-463F-9933-6E369E937695}"/>
          </ac:spMkLst>
        </pc:spChg>
        <pc:picChg chg="del">
          <ac:chgData name="Tiffany Bowman" userId="858f1edd-fd72-4c61-acc2-9b30d9724006" providerId="ADAL" clId="{5954B8EC-CD9B-4452-8D58-EA5EF8F31CE1}" dt="2022-01-19T14:29:08.337" v="0" actId="478"/>
          <ac:picMkLst>
            <pc:docMk/>
            <pc:sldMk cId="234774941" sldId="256"/>
            <ac:picMk id="3" creationId="{D12DBAAF-1E4A-409A-9339-7FF640CEB13D}"/>
          </ac:picMkLst>
        </pc:picChg>
        <pc:picChg chg="add mod">
          <ac:chgData name="Tiffany Bowman" userId="858f1edd-fd72-4c61-acc2-9b30d9724006" providerId="ADAL" clId="{5954B8EC-CD9B-4452-8D58-EA5EF8F31CE1}" dt="2022-01-19T14:29:52.277" v="12" actId="962"/>
          <ac:picMkLst>
            <pc:docMk/>
            <pc:sldMk cId="234774941" sldId="256"/>
            <ac:picMk id="4" creationId="{7134DB9D-3B00-45F7-B86F-584F5819B879}"/>
          </ac:picMkLst>
        </pc:picChg>
      </pc:sldChg>
      <pc:sldChg chg="addSp delSp modSp mod">
        <pc:chgData name="Tiffany Bowman" userId="858f1edd-fd72-4c61-acc2-9b30d9724006" providerId="ADAL" clId="{5954B8EC-CD9B-4452-8D58-EA5EF8F31CE1}" dt="2022-01-19T14:31:24.632" v="44" actId="20577"/>
        <pc:sldMkLst>
          <pc:docMk/>
          <pc:sldMk cId="3427602549" sldId="261"/>
        </pc:sldMkLst>
        <pc:spChg chg="mod">
          <ac:chgData name="Tiffany Bowman" userId="858f1edd-fd72-4c61-acc2-9b30d9724006" providerId="ADAL" clId="{5954B8EC-CD9B-4452-8D58-EA5EF8F31CE1}" dt="2022-01-19T14:31:24.632" v="44" actId="20577"/>
          <ac:spMkLst>
            <pc:docMk/>
            <pc:sldMk cId="3427602549" sldId="261"/>
            <ac:spMk id="15" creationId="{C5AAC448-6588-4F06-A748-C6BE1298BFCA}"/>
          </ac:spMkLst>
        </pc:spChg>
        <pc:picChg chg="mod">
          <ac:chgData name="Tiffany Bowman" userId="858f1edd-fd72-4c61-acc2-9b30d9724006" providerId="ADAL" clId="{5954B8EC-CD9B-4452-8D58-EA5EF8F31CE1}" dt="2022-01-19T14:30:38.637" v="24" actId="1076"/>
          <ac:picMkLst>
            <pc:docMk/>
            <pc:sldMk cId="3427602549" sldId="261"/>
            <ac:picMk id="12" creationId="{CC60541B-B2B6-4A4B-9E70-FB9AE375E65B}"/>
          </ac:picMkLst>
        </pc:picChg>
        <pc:picChg chg="add mod">
          <ac:chgData name="Tiffany Bowman" userId="858f1edd-fd72-4c61-acc2-9b30d9724006" providerId="ADAL" clId="{5954B8EC-CD9B-4452-8D58-EA5EF8F31CE1}" dt="2022-01-19T14:30:48.703" v="30" actId="1076"/>
          <ac:picMkLst>
            <pc:docMk/>
            <pc:sldMk cId="3427602549" sldId="261"/>
            <ac:picMk id="1026" creationId="{E61DADEB-FEB3-4F58-B24D-9766FC30ECD2}"/>
          </ac:picMkLst>
        </pc:picChg>
        <pc:picChg chg="del mod">
          <ac:chgData name="Tiffany Bowman" userId="858f1edd-fd72-4c61-acc2-9b30d9724006" providerId="ADAL" clId="{5954B8EC-CD9B-4452-8D58-EA5EF8F31CE1}" dt="2022-01-19T14:30:47.185" v="29" actId="478"/>
          <ac:picMkLst>
            <pc:docMk/>
            <pc:sldMk cId="3427602549" sldId="261"/>
            <ac:picMk id="2050" creationId="{992670BE-2174-487C-BF98-71A25CF431FF}"/>
          </ac:picMkLst>
        </pc:picChg>
      </pc:sldChg>
      <pc:sldChg chg="addSp delSp modSp mod">
        <pc:chgData name="Tiffany Bowman" userId="858f1edd-fd72-4c61-acc2-9b30d9724006" providerId="ADAL" clId="{5954B8EC-CD9B-4452-8D58-EA5EF8F31CE1}" dt="2022-01-19T14:33:41.495" v="71" actId="14100"/>
        <pc:sldMkLst>
          <pc:docMk/>
          <pc:sldMk cId="776444390" sldId="262"/>
        </pc:sldMkLst>
        <pc:spChg chg="mod">
          <ac:chgData name="Tiffany Bowman" userId="858f1edd-fd72-4c61-acc2-9b30d9724006" providerId="ADAL" clId="{5954B8EC-CD9B-4452-8D58-EA5EF8F31CE1}" dt="2022-01-19T14:31:59.117" v="56" actId="20577"/>
          <ac:spMkLst>
            <pc:docMk/>
            <pc:sldMk cId="776444390" sldId="262"/>
            <ac:spMk id="3" creationId="{BC7051E9-BC81-47D8-930D-59D5E815255E}"/>
          </ac:spMkLst>
        </pc:spChg>
        <pc:spChg chg="del">
          <ac:chgData name="Tiffany Bowman" userId="858f1edd-fd72-4c61-acc2-9b30d9724006" providerId="ADAL" clId="{5954B8EC-CD9B-4452-8D58-EA5EF8F31CE1}" dt="2022-01-19T14:31:32.436" v="46" actId="478"/>
          <ac:spMkLst>
            <pc:docMk/>
            <pc:sldMk cId="776444390" sldId="262"/>
            <ac:spMk id="6" creationId="{BDD5E25E-BCF8-4786-B78E-CAA02307E87A}"/>
          </ac:spMkLst>
        </pc:spChg>
        <pc:picChg chg="del">
          <ac:chgData name="Tiffany Bowman" userId="858f1edd-fd72-4c61-acc2-9b30d9724006" providerId="ADAL" clId="{5954B8EC-CD9B-4452-8D58-EA5EF8F31CE1}" dt="2022-01-19T14:31:30.783" v="45" actId="478"/>
          <ac:picMkLst>
            <pc:docMk/>
            <pc:sldMk cId="776444390" sldId="262"/>
            <ac:picMk id="5" creationId="{E7C53E8A-104F-4911-A56E-B54C4946FBAD}"/>
          </ac:picMkLst>
        </pc:picChg>
        <pc:picChg chg="add mod">
          <ac:chgData name="Tiffany Bowman" userId="858f1edd-fd72-4c61-acc2-9b30d9724006" providerId="ADAL" clId="{5954B8EC-CD9B-4452-8D58-EA5EF8F31CE1}" dt="2022-01-19T14:33:36.101" v="69" actId="1076"/>
          <ac:picMkLst>
            <pc:docMk/>
            <pc:sldMk cId="776444390" sldId="262"/>
            <ac:picMk id="7" creationId="{D834EFEE-F7F7-43CB-BEC0-D4D589B6F6A0}"/>
          </ac:picMkLst>
        </pc:picChg>
        <pc:picChg chg="add mod">
          <ac:chgData name="Tiffany Bowman" userId="858f1edd-fd72-4c61-acc2-9b30d9724006" providerId="ADAL" clId="{5954B8EC-CD9B-4452-8D58-EA5EF8F31CE1}" dt="2022-01-19T14:33:41.495" v="71" actId="14100"/>
          <ac:picMkLst>
            <pc:docMk/>
            <pc:sldMk cId="776444390" sldId="262"/>
            <ac:picMk id="9" creationId="{DE9E0359-AFE0-49F9-8557-8297B615A88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4DC1-915C-4C0A-9348-BC72F2A1A9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625DB0-815F-4C33-A3FC-E1BBAFC5D2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BF07206-FFA7-44CB-9E20-1DA4C3C63A64}"/>
              </a:ext>
            </a:extLst>
          </p:cNvPr>
          <p:cNvSpPr>
            <a:spLocks noGrp="1"/>
          </p:cNvSpPr>
          <p:nvPr>
            <p:ph type="dt" sz="half" idx="10"/>
          </p:nvPr>
        </p:nvSpPr>
        <p:spPr/>
        <p:txBody>
          <a:bodyPr/>
          <a:lstStyle/>
          <a:p>
            <a:fld id="{5F46A74D-003E-40DF-A217-25AEC31305DE}" type="datetimeFigureOut">
              <a:rPr lang="en-GB" smtClean="0"/>
              <a:t>03/02/2022</a:t>
            </a:fld>
            <a:endParaRPr lang="en-GB"/>
          </a:p>
        </p:txBody>
      </p:sp>
      <p:sp>
        <p:nvSpPr>
          <p:cNvPr id="5" name="Footer Placeholder 4">
            <a:extLst>
              <a:ext uri="{FF2B5EF4-FFF2-40B4-BE49-F238E27FC236}">
                <a16:creationId xmlns:a16="http://schemas.microsoft.com/office/drawing/2014/main" id="{90BE427F-5FFB-4233-AE53-CE63C96D8F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65AFB4-C5C2-403E-BF5B-146A923579E7}"/>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188950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7A20-7107-4C2C-8A7D-4CD37A3823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7E2A89-1F47-4584-80BD-4C39EC953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4EF9E9-1BA1-45FF-900A-3BA623373EEE}"/>
              </a:ext>
            </a:extLst>
          </p:cNvPr>
          <p:cNvSpPr>
            <a:spLocks noGrp="1"/>
          </p:cNvSpPr>
          <p:nvPr>
            <p:ph type="dt" sz="half" idx="10"/>
          </p:nvPr>
        </p:nvSpPr>
        <p:spPr/>
        <p:txBody>
          <a:bodyPr/>
          <a:lstStyle/>
          <a:p>
            <a:fld id="{5F46A74D-003E-40DF-A217-25AEC31305DE}" type="datetimeFigureOut">
              <a:rPr lang="en-GB" smtClean="0"/>
              <a:t>03/02/2022</a:t>
            </a:fld>
            <a:endParaRPr lang="en-GB"/>
          </a:p>
        </p:txBody>
      </p:sp>
      <p:sp>
        <p:nvSpPr>
          <p:cNvPr id="5" name="Footer Placeholder 4">
            <a:extLst>
              <a:ext uri="{FF2B5EF4-FFF2-40B4-BE49-F238E27FC236}">
                <a16:creationId xmlns:a16="http://schemas.microsoft.com/office/drawing/2014/main" id="{62789543-DB38-4E84-9EE1-973D7DFE0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815318-30DF-4A2E-BCC0-3F8A1E6C6FC8}"/>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36768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AA8AA-C0F1-4969-B1E9-2C979EE04E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67559F-4CF6-464C-8865-6505552330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2CC54B-A868-4AAA-9CEF-A8C764A164CE}"/>
              </a:ext>
            </a:extLst>
          </p:cNvPr>
          <p:cNvSpPr>
            <a:spLocks noGrp="1"/>
          </p:cNvSpPr>
          <p:nvPr>
            <p:ph type="dt" sz="half" idx="10"/>
          </p:nvPr>
        </p:nvSpPr>
        <p:spPr/>
        <p:txBody>
          <a:bodyPr/>
          <a:lstStyle/>
          <a:p>
            <a:fld id="{5F46A74D-003E-40DF-A217-25AEC31305DE}" type="datetimeFigureOut">
              <a:rPr lang="en-GB" smtClean="0"/>
              <a:t>03/02/2022</a:t>
            </a:fld>
            <a:endParaRPr lang="en-GB"/>
          </a:p>
        </p:txBody>
      </p:sp>
      <p:sp>
        <p:nvSpPr>
          <p:cNvPr id="5" name="Footer Placeholder 4">
            <a:extLst>
              <a:ext uri="{FF2B5EF4-FFF2-40B4-BE49-F238E27FC236}">
                <a16:creationId xmlns:a16="http://schemas.microsoft.com/office/drawing/2014/main" id="{0931F1AB-6997-4F75-94E0-7F5682E529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C0ED2-5A02-4543-A784-E20CABDE8803}"/>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386494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75B9-810B-4794-A26B-8497498422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8DEBC5-886D-4BCA-A539-7685D1F98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BD2662-EF41-47BF-9193-1D7E4140ADFB}"/>
              </a:ext>
            </a:extLst>
          </p:cNvPr>
          <p:cNvSpPr>
            <a:spLocks noGrp="1"/>
          </p:cNvSpPr>
          <p:nvPr>
            <p:ph type="dt" sz="half" idx="10"/>
          </p:nvPr>
        </p:nvSpPr>
        <p:spPr/>
        <p:txBody>
          <a:bodyPr/>
          <a:lstStyle/>
          <a:p>
            <a:fld id="{5F46A74D-003E-40DF-A217-25AEC31305DE}" type="datetimeFigureOut">
              <a:rPr lang="en-GB" smtClean="0"/>
              <a:t>03/02/2022</a:t>
            </a:fld>
            <a:endParaRPr lang="en-GB"/>
          </a:p>
        </p:txBody>
      </p:sp>
      <p:sp>
        <p:nvSpPr>
          <p:cNvPr id="5" name="Footer Placeholder 4">
            <a:extLst>
              <a:ext uri="{FF2B5EF4-FFF2-40B4-BE49-F238E27FC236}">
                <a16:creationId xmlns:a16="http://schemas.microsoft.com/office/drawing/2014/main" id="{70115E54-0C0C-49AB-A7D4-5557A66E84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A507B7-464A-446D-88DC-52FAB5BA2DAC}"/>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419997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272F-470A-4C5C-BDC9-22D6EEA129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F886D33-A8D4-4B39-B30E-4929509243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343198-10ED-4CF4-AC38-155A45E8FA47}"/>
              </a:ext>
            </a:extLst>
          </p:cNvPr>
          <p:cNvSpPr>
            <a:spLocks noGrp="1"/>
          </p:cNvSpPr>
          <p:nvPr>
            <p:ph type="dt" sz="half" idx="10"/>
          </p:nvPr>
        </p:nvSpPr>
        <p:spPr/>
        <p:txBody>
          <a:bodyPr/>
          <a:lstStyle/>
          <a:p>
            <a:fld id="{5F46A74D-003E-40DF-A217-25AEC31305DE}" type="datetimeFigureOut">
              <a:rPr lang="en-GB" smtClean="0"/>
              <a:t>03/02/2022</a:t>
            </a:fld>
            <a:endParaRPr lang="en-GB"/>
          </a:p>
        </p:txBody>
      </p:sp>
      <p:sp>
        <p:nvSpPr>
          <p:cNvPr id="5" name="Footer Placeholder 4">
            <a:extLst>
              <a:ext uri="{FF2B5EF4-FFF2-40B4-BE49-F238E27FC236}">
                <a16:creationId xmlns:a16="http://schemas.microsoft.com/office/drawing/2014/main" id="{9AD34A55-2799-4FAC-89BE-B2D898E64D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66E4DC-9103-4599-8619-CA3942F1D67C}"/>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228303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5B20-EFAB-47F8-9926-D6625C2034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5BF091-90BF-4703-BB4F-2F27A4A3A2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8B673B-1F25-4433-8C8E-01E3175315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71C896-C494-473E-B5BF-8FA7B0916268}"/>
              </a:ext>
            </a:extLst>
          </p:cNvPr>
          <p:cNvSpPr>
            <a:spLocks noGrp="1"/>
          </p:cNvSpPr>
          <p:nvPr>
            <p:ph type="dt" sz="half" idx="10"/>
          </p:nvPr>
        </p:nvSpPr>
        <p:spPr/>
        <p:txBody>
          <a:bodyPr/>
          <a:lstStyle/>
          <a:p>
            <a:fld id="{5F46A74D-003E-40DF-A217-25AEC31305DE}" type="datetimeFigureOut">
              <a:rPr lang="en-GB" smtClean="0"/>
              <a:t>03/02/2022</a:t>
            </a:fld>
            <a:endParaRPr lang="en-GB"/>
          </a:p>
        </p:txBody>
      </p:sp>
      <p:sp>
        <p:nvSpPr>
          <p:cNvPr id="6" name="Footer Placeholder 5">
            <a:extLst>
              <a:ext uri="{FF2B5EF4-FFF2-40B4-BE49-F238E27FC236}">
                <a16:creationId xmlns:a16="http://schemas.microsoft.com/office/drawing/2014/main" id="{4740F20B-A732-4BCC-A17C-BD50677536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93D031-C895-4000-AB9D-27D61870F2DB}"/>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87615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6D8A8-411E-4E33-902D-6CFDE6BC154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C0F56D-6EB2-4425-A4F6-407718C60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864610-C16F-4336-8373-DA0090DE5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74A836-D39B-456A-9A6D-D3E4AD86F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DB963-5A86-4867-BCA0-251D0752B6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1B17E8-4583-4D8B-97F9-D27234226F12}"/>
              </a:ext>
            </a:extLst>
          </p:cNvPr>
          <p:cNvSpPr>
            <a:spLocks noGrp="1"/>
          </p:cNvSpPr>
          <p:nvPr>
            <p:ph type="dt" sz="half" idx="10"/>
          </p:nvPr>
        </p:nvSpPr>
        <p:spPr/>
        <p:txBody>
          <a:bodyPr/>
          <a:lstStyle/>
          <a:p>
            <a:fld id="{5F46A74D-003E-40DF-A217-25AEC31305DE}" type="datetimeFigureOut">
              <a:rPr lang="en-GB" smtClean="0"/>
              <a:t>03/02/2022</a:t>
            </a:fld>
            <a:endParaRPr lang="en-GB"/>
          </a:p>
        </p:txBody>
      </p:sp>
      <p:sp>
        <p:nvSpPr>
          <p:cNvPr id="8" name="Footer Placeholder 7">
            <a:extLst>
              <a:ext uri="{FF2B5EF4-FFF2-40B4-BE49-F238E27FC236}">
                <a16:creationId xmlns:a16="http://schemas.microsoft.com/office/drawing/2014/main" id="{D721EE31-2BA2-4F0B-9103-A279FF9BA9D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D4FA9AB-779F-49EB-BFFC-98B99EEE0B25}"/>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421714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0D64-CF13-498E-A9C0-C230AD315C5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9EBB58-E497-4F18-97FC-B6DA83E50407}"/>
              </a:ext>
            </a:extLst>
          </p:cNvPr>
          <p:cNvSpPr>
            <a:spLocks noGrp="1"/>
          </p:cNvSpPr>
          <p:nvPr>
            <p:ph type="dt" sz="half" idx="10"/>
          </p:nvPr>
        </p:nvSpPr>
        <p:spPr/>
        <p:txBody>
          <a:bodyPr/>
          <a:lstStyle/>
          <a:p>
            <a:fld id="{5F46A74D-003E-40DF-A217-25AEC31305DE}" type="datetimeFigureOut">
              <a:rPr lang="en-GB" smtClean="0"/>
              <a:t>03/02/2022</a:t>
            </a:fld>
            <a:endParaRPr lang="en-GB"/>
          </a:p>
        </p:txBody>
      </p:sp>
      <p:sp>
        <p:nvSpPr>
          <p:cNvPr id="4" name="Footer Placeholder 3">
            <a:extLst>
              <a:ext uri="{FF2B5EF4-FFF2-40B4-BE49-F238E27FC236}">
                <a16:creationId xmlns:a16="http://schemas.microsoft.com/office/drawing/2014/main" id="{BA8C5F55-6EC2-4BCE-A1A8-C145249D82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C7BD71-12AC-410B-9A43-37618F7DFA67}"/>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135908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74022E-8D1B-415C-80A2-1D74EA6F3ADE}"/>
              </a:ext>
            </a:extLst>
          </p:cNvPr>
          <p:cNvSpPr>
            <a:spLocks noGrp="1"/>
          </p:cNvSpPr>
          <p:nvPr>
            <p:ph type="dt" sz="half" idx="10"/>
          </p:nvPr>
        </p:nvSpPr>
        <p:spPr/>
        <p:txBody>
          <a:bodyPr/>
          <a:lstStyle/>
          <a:p>
            <a:fld id="{5F46A74D-003E-40DF-A217-25AEC31305DE}" type="datetimeFigureOut">
              <a:rPr lang="en-GB" smtClean="0"/>
              <a:t>03/02/2022</a:t>
            </a:fld>
            <a:endParaRPr lang="en-GB"/>
          </a:p>
        </p:txBody>
      </p:sp>
      <p:sp>
        <p:nvSpPr>
          <p:cNvPr id="3" name="Footer Placeholder 2">
            <a:extLst>
              <a:ext uri="{FF2B5EF4-FFF2-40B4-BE49-F238E27FC236}">
                <a16:creationId xmlns:a16="http://schemas.microsoft.com/office/drawing/2014/main" id="{5759F2EF-BE38-4F15-A925-7E07AD892C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F1DC30-9CF9-4D75-AF0E-8364950258C4}"/>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4128535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E145-54A4-4E40-AFF8-C91EFDCFB7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ECE875-D431-45B6-96E7-7F1CC68E7C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A6B34E-4258-45EE-82F4-B4F5496A5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779B1C-68FE-4D87-B589-6CB3A1502008}"/>
              </a:ext>
            </a:extLst>
          </p:cNvPr>
          <p:cNvSpPr>
            <a:spLocks noGrp="1"/>
          </p:cNvSpPr>
          <p:nvPr>
            <p:ph type="dt" sz="half" idx="10"/>
          </p:nvPr>
        </p:nvSpPr>
        <p:spPr/>
        <p:txBody>
          <a:bodyPr/>
          <a:lstStyle/>
          <a:p>
            <a:fld id="{5F46A74D-003E-40DF-A217-25AEC31305DE}" type="datetimeFigureOut">
              <a:rPr lang="en-GB" smtClean="0"/>
              <a:t>03/02/2022</a:t>
            </a:fld>
            <a:endParaRPr lang="en-GB"/>
          </a:p>
        </p:txBody>
      </p:sp>
      <p:sp>
        <p:nvSpPr>
          <p:cNvPr id="6" name="Footer Placeholder 5">
            <a:extLst>
              <a:ext uri="{FF2B5EF4-FFF2-40B4-BE49-F238E27FC236}">
                <a16:creationId xmlns:a16="http://schemas.microsoft.com/office/drawing/2014/main" id="{CD84611B-1440-4AC8-AE49-E4825535E2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5D54C26-2C7D-465D-8094-DAB2B1725E7A}"/>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1046420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26AA8-1244-4880-9431-FA506E313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FD7EB4-C6EC-40DE-9FAC-CE9C137D8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542420-705E-43A8-B9F6-C2FBA47E3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8D5A1-F109-4AE0-BB76-FECBF7BBEBB8}"/>
              </a:ext>
            </a:extLst>
          </p:cNvPr>
          <p:cNvSpPr>
            <a:spLocks noGrp="1"/>
          </p:cNvSpPr>
          <p:nvPr>
            <p:ph type="dt" sz="half" idx="10"/>
          </p:nvPr>
        </p:nvSpPr>
        <p:spPr/>
        <p:txBody>
          <a:bodyPr/>
          <a:lstStyle/>
          <a:p>
            <a:fld id="{5F46A74D-003E-40DF-A217-25AEC31305DE}" type="datetimeFigureOut">
              <a:rPr lang="en-GB" smtClean="0"/>
              <a:t>03/02/2022</a:t>
            </a:fld>
            <a:endParaRPr lang="en-GB"/>
          </a:p>
        </p:txBody>
      </p:sp>
      <p:sp>
        <p:nvSpPr>
          <p:cNvPr id="6" name="Footer Placeholder 5">
            <a:extLst>
              <a:ext uri="{FF2B5EF4-FFF2-40B4-BE49-F238E27FC236}">
                <a16:creationId xmlns:a16="http://schemas.microsoft.com/office/drawing/2014/main" id="{F7E8DA22-717B-46F8-8A95-9BA4211377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57B52C-367A-4578-AD69-89E0BDE302F5}"/>
              </a:ext>
            </a:extLst>
          </p:cNvPr>
          <p:cNvSpPr>
            <a:spLocks noGrp="1"/>
          </p:cNvSpPr>
          <p:nvPr>
            <p:ph type="sldNum" sz="quarter" idx="12"/>
          </p:nvPr>
        </p:nvSpPr>
        <p:spPr/>
        <p:txBody>
          <a:bodyPr/>
          <a:lstStyle/>
          <a:p>
            <a:fld id="{57EC0512-161E-4F27-B234-B7830D2DE9C4}" type="slidenum">
              <a:rPr lang="en-GB" smtClean="0"/>
              <a:t>‹#›</a:t>
            </a:fld>
            <a:endParaRPr lang="en-GB"/>
          </a:p>
        </p:txBody>
      </p:sp>
    </p:spTree>
    <p:extLst>
      <p:ext uri="{BB962C8B-B14F-4D97-AF65-F5344CB8AC3E}">
        <p14:creationId xmlns:p14="http://schemas.microsoft.com/office/powerpoint/2010/main" val="324358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A52AC3-40C7-4F4D-8921-D8F325C0E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B3A31C-ED41-4949-911F-9A1BEA9E8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0BBE1F-B665-4DA6-B2F5-F1A40A4EE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6A74D-003E-40DF-A217-25AEC31305DE}" type="datetimeFigureOut">
              <a:rPr lang="en-GB" smtClean="0"/>
              <a:t>03/02/2022</a:t>
            </a:fld>
            <a:endParaRPr lang="en-GB"/>
          </a:p>
        </p:txBody>
      </p:sp>
      <p:sp>
        <p:nvSpPr>
          <p:cNvPr id="5" name="Footer Placeholder 4">
            <a:extLst>
              <a:ext uri="{FF2B5EF4-FFF2-40B4-BE49-F238E27FC236}">
                <a16:creationId xmlns:a16="http://schemas.microsoft.com/office/drawing/2014/main" id="{5C1C6525-E356-4467-B107-F5256D18D2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28EC9C-1764-4E7F-A1A3-954476320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C0512-161E-4F27-B234-B7830D2DE9C4}" type="slidenum">
              <a:rPr lang="en-GB" smtClean="0"/>
              <a:t>‹#›</a:t>
            </a:fld>
            <a:endParaRPr lang="en-GB"/>
          </a:p>
        </p:txBody>
      </p:sp>
    </p:spTree>
    <p:extLst>
      <p:ext uri="{BB962C8B-B14F-4D97-AF65-F5344CB8AC3E}">
        <p14:creationId xmlns:p14="http://schemas.microsoft.com/office/powerpoint/2010/main" val="1837346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rtrabbit.com/organisations/z-arts"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thesparkarts.co.uk/venues/121578/z-arts-manchester" TargetMode="External"/><Relationship Id="rId3" Type="http://schemas.openxmlformats.org/officeDocument/2006/relationships/image" Target="../media/image3.sv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6.svg"/><Relationship Id="rId7" Type="http://schemas.openxmlformats.org/officeDocument/2006/relationships/hyperlink" Target="https://www.needpix.com/photo/1091737/twitter-logo"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s://pixabay.com/illustrations/instagram-symbol-logo-photo-camera-1581266/" TargetMode="External"/><Relationship Id="rId4" Type="http://schemas.openxmlformats.org/officeDocument/2006/relationships/image" Target="../media/image16.jpeg"/><Relationship Id="rId9" Type="http://schemas.openxmlformats.org/officeDocument/2006/relationships/hyperlink" Target="https://pixabay.com/en/facebook-social-media-communication-28159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logo with black text&#10;&#10;Description automatically generated with low confidence">
            <a:extLst>
              <a:ext uri="{FF2B5EF4-FFF2-40B4-BE49-F238E27FC236}">
                <a16:creationId xmlns:a16="http://schemas.microsoft.com/office/drawing/2014/main" id="{EC0C6148-0C45-4E8D-9829-974917C31D0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03536" y="292608"/>
            <a:ext cx="1560608" cy="2216743"/>
          </a:xfrm>
          <a:prstGeom prst="rect">
            <a:avLst/>
          </a:prstGeom>
        </p:spPr>
      </p:pic>
      <p:sp>
        <p:nvSpPr>
          <p:cNvPr id="12" name="TextBox 11">
            <a:extLst>
              <a:ext uri="{FF2B5EF4-FFF2-40B4-BE49-F238E27FC236}">
                <a16:creationId xmlns:a16="http://schemas.microsoft.com/office/drawing/2014/main" id="{AA8E77E2-3354-463F-9933-6E369E937695}"/>
              </a:ext>
            </a:extLst>
          </p:cNvPr>
          <p:cNvSpPr txBox="1"/>
          <p:nvPr/>
        </p:nvSpPr>
        <p:spPr>
          <a:xfrm>
            <a:off x="446049" y="739259"/>
            <a:ext cx="3969834" cy="1323439"/>
          </a:xfrm>
          <a:prstGeom prst="rect">
            <a:avLst/>
          </a:prstGeom>
          <a:noFill/>
        </p:spPr>
        <p:txBody>
          <a:bodyPr wrap="square" lIns="91440" tIns="45720" rIns="91440" bIns="45720" rtlCol="0" anchor="t">
            <a:spAutoFit/>
          </a:bodyPr>
          <a:lstStyle/>
          <a:p>
            <a:r>
              <a:rPr lang="en-GB" sz="4000" b="1" dirty="0">
                <a:cs typeface="Calibri"/>
              </a:rPr>
              <a:t>SHOW TITLE HERE</a:t>
            </a:r>
          </a:p>
        </p:txBody>
      </p:sp>
      <p:sp>
        <p:nvSpPr>
          <p:cNvPr id="13" name="TextBox 12">
            <a:extLst>
              <a:ext uri="{FF2B5EF4-FFF2-40B4-BE49-F238E27FC236}">
                <a16:creationId xmlns:a16="http://schemas.microsoft.com/office/drawing/2014/main" id="{DCCDAE8F-FBA0-4130-B7A5-D83F8F024ADE}"/>
              </a:ext>
            </a:extLst>
          </p:cNvPr>
          <p:cNvSpPr txBox="1"/>
          <p:nvPr/>
        </p:nvSpPr>
        <p:spPr>
          <a:xfrm>
            <a:off x="8426605" y="5463659"/>
            <a:ext cx="3969834" cy="707886"/>
          </a:xfrm>
          <a:prstGeom prst="rect">
            <a:avLst/>
          </a:prstGeom>
          <a:noFill/>
        </p:spPr>
        <p:txBody>
          <a:bodyPr wrap="square" rtlCol="0">
            <a:spAutoFit/>
          </a:bodyPr>
          <a:lstStyle/>
          <a:p>
            <a:r>
              <a:rPr lang="en-GB" sz="4000" b="1"/>
              <a:t>VISUAL GUIDE</a:t>
            </a:r>
          </a:p>
        </p:txBody>
      </p:sp>
      <p:sp>
        <p:nvSpPr>
          <p:cNvPr id="6" name="TextBox 5">
            <a:extLst>
              <a:ext uri="{FF2B5EF4-FFF2-40B4-BE49-F238E27FC236}">
                <a16:creationId xmlns:a16="http://schemas.microsoft.com/office/drawing/2014/main" id="{0DFA57FC-CAD3-4062-BA3B-C1A51D8726F2}"/>
              </a:ext>
            </a:extLst>
          </p:cNvPr>
          <p:cNvSpPr txBox="1"/>
          <p:nvPr/>
        </p:nvSpPr>
        <p:spPr>
          <a:xfrm>
            <a:off x="4367174" y="2668071"/>
            <a:ext cx="3969834" cy="1323439"/>
          </a:xfrm>
          <a:prstGeom prst="rect">
            <a:avLst/>
          </a:prstGeom>
          <a:noFill/>
        </p:spPr>
        <p:txBody>
          <a:bodyPr wrap="square" lIns="91440" tIns="45720" rIns="91440" bIns="45720" rtlCol="0" anchor="t">
            <a:spAutoFit/>
          </a:bodyPr>
          <a:lstStyle/>
          <a:p>
            <a:r>
              <a:rPr lang="en-GB" sz="4000" b="1" dirty="0">
                <a:cs typeface="Calibri"/>
              </a:rPr>
              <a:t>INSERT IMAGE</a:t>
            </a:r>
          </a:p>
          <a:p>
            <a:r>
              <a:rPr lang="en-GB" sz="4000" b="1" dirty="0">
                <a:cs typeface="Calibri"/>
              </a:rPr>
              <a:t>HERE</a:t>
            </a:r>
          </a:p>
        </p:txBody>
      </p:sp>
    </p:spTree>
    <p:extLst>
      <p:ext uri="{BB962C8B-B14F-4D97-AF65-F5344CB8AC3E}">
        <p14:creationId xmlns:p14="http://schemas.microsoft.com/office/powerpoint/2010/main" val="23477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102467-7615-4529-BE24-09054334F3FC}"/>
              </a:ext>
            </a:extLst>
          </p:cNvPr>
          <p:cNvSpPr txBox="1"/>
          <p:nvPr/>
        </p:nvSpPr>
        <p:spPr>
          <a:xfrm>
            <a:off x="627646" y="482952"/>
            <a:ext cx="7040880" cy="707886"/>
          </a:xfrm>
          <a:prstGeom prst="rect">
            <a:avLst/>
          </a:prstGeom>
          <a:noFill/>
        </p:spPr>
        <p:txBody>
          <a:bodyPr wrap="square" rtlCol="0">
            <a:spAutoFit/>
          </a:bodyPr>
          <a:lstStyle/>
          <a:p>
            <a:r>
              <a:rPr lang="en-GB" sz="4000" b="1"/>
              <a:t>Getting to Z-arts</a:t>
            </a:r>
          </a:p>
        </p:txBody>
      </p:sp>
      <p:pic>
        <p:nvPicPr>
          <p:cNvPr id="19" name="Graphic 18" descr="Map with pin outline">
            <a:extLst>
              <a:ext uri="{FF2B5EF4-FFF2-40B4-BE49-F238E27FC236}">
                <a16:creationId xmlns:a16="http://schemas.microsoft.com/office/drawing/2014/main" id="{C079D3B9-316B-4616-8CA7-73EEED6AAC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856" y="1477512"/>
            <a:ext cx="645886" cy="645886"/>
          </a:xfrm>
          <a:prstGeom prst="rect">
            <a:avLst/>
          </a:prstGeom>
        </p:spPr>
      </p:pic>
      <p:pic>
        <p:nvPicPr>
          <p:cNvPr id="1026" name="Picture 2" descr="We're BACK! And we have made some important changes... | Z-arts | Hulme,  Manchester">
            <a:extLst>
              <a:ext uri="{FF2B5EF4-FFF2-40B4-BE49-F238E27FC236}">
                <a16:creationId xmlns:a16="http://schemas.microsoft.com/office/drawing/2014/main" id="{A9107ECF-9855-47F7-9FB4-978AA974AC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7209" y="482952"/>
            <a:ext cx="4819674" cy="321361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82D04F7-C22C-46D8-AAEA-9171E1F37586}"/>
              </a:ext>
            </a:extLst>
          </p:cNvPr>
          <p:cNvSpPr txBox="1"/>
          <p:nvPr/>
        </p:nvSpPr>
        <p:spPr>
          <a:xfrm>
            <a:off x="1474492" y="2586644"/>
            <a:ext cx="7826542" cy="400110"/>
          </a:xfrm>
          <a:prstGeom prst="rect">
            <a:avLst/>
          </a:prstGeom>
          <a:noFill/>
        </p:spPr>
        <p:txBody>
          <a:bodyPr wrap="square">
            <a:spAutoFit/>
          </a:bodyPr>
          <a:lstStyle/>
          <a:p>
            <a:r>
              <a:rPr lang="en-GB" sz="2000"/>
              <a:t>Box Office: 0161 226 1912</a:t>
            </a:r>
          </a:p>
        </p:txBody>
      </p:sp>
      <p:pic>
        <p:nvPicPr>
          <p:cNvPr id="26" name="Graphic 25" descr="Speaker phone outline">
            <a:extLst>
              <a:ext uri="{FF2B5EF4-FFF2-40B4-BE49-F238E27FC236}">
                <a16:creationId xmlns:a16="http://schemas.microsoft.com/office/drawing/2014/main" id="{9820D4C7-4654-41F4-96EF-03DBF27B84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856" y="2448367"/>
            <a:ext cx="645886" cy="645886"/>
          </a:xfrm>
          <a:prstGeom prst="rect">
            <a:avLst/>
          </a:prstGeom>
        </p:spPr>
      </p:pic>
      <p:sp>
        <p:nvSpPr>
          <p:cNvPr id="3" name="TextBox 2">
            <a:extLst>
              <a:ext uri="{FF2B5EF4-FFF2-40B4-BE49-F238E27FC236}">
                <a16:creationId xmlns:a16="http://schemas.microsoft.com/office/drawing/2014/main" id="{3FCEF839-E8DB-4330-BDB2-F4A70C2152FB}"/>
              </a:ext>
            </a:extLst>
          </p:cNvPr>
          <p:cNvSpPr txBox="1"/>
          <p:nvPr/>
        </p:nvSpPr>
        <p:spPr>
          <a:xfrm>
            <a:off x="1474492" y="1427580"/>
            <a:ext cx="3632767" cy="1261884"/>
          </a:xfrm>
          <a:prstGeom prst="rect">
            <a:avLst/>
          </a:prstGeom>
          <a:noFill/>
        </p:spPr>
        <p:txBody>
          <a:bodyPr wrap="square" rtlCol="0">
            <a:spAutoFit/>
          </a:bodyPr>
          <a:lstStyle/>
          <a:p>
            <a:r>
              <a:rPr lang="en-GB" sz="2000"/>
              <a:t>335 Stretford Road, Hulme, Manchester, M15 5ZA</a:t>
            </a:r>
          </a:p>
          <a:p>
            <a:endParaRPr lang="en-GB"/>
          </a:p>
          <a:p>
            <a:endParaRPr lang="en-GB"/>
          </a:p>
        </p:txBody>
      </p:sp>
      <p:sp>
        <p:nvSpPr>
          <p:cNvPr id="4" name="TextBox 3">
            <a:extLst>
              <a:ext uri="{FF2B5EF4-FFF2-40B4-BE49-F238E27FC236}">
                <a16:creationId xmlns:a16="http://schemas.microsoft.com/office/drawing/2014/main" id="{793AD28D-A1F4-4767-B99A-8E0C2D87BEE0}"/>
              </a:ext>
            </a:extLst>
          </p:cNvPr>
          <p:cNvSpPr txBox="1"/>
          <p:nvPr/>
        </p:nvSpPr>
        <p:spPr>
          <a:xfrm>
            <a:off x="6199906" y="4855628"/>
            <a:ext cx="4917860" cy="677108"/>
          </a:xfrm>
          <a:prstGeom prst="rect">
            <a:avLst/>
          </a:prstGeom>
          <a:noFill/>
        </p:spPr>
        <p:txBody>
          <a:bodyPr wrap="square" rtlCol="0">
            <a:spAutoFit/>
          </a:bodyPr>
          <a:lstStyle/>
          <a:p>
            <a:r>
              <a:rPr lang="en-GB" sz="2000"/>
              <a:t>Z-arts is directly opposite Hulme Park. </a:t>
            </a:r>
          </a:p>
          <a:p>
            <a:endParaRPr lang="en-GB"/>
          </a:p>
        </p:txBody>
      </p:sp>
      <p:pic>
        <p:nvPicPr>
          <p:cNvPr id="7" name="Picture 6" descr="A large building with many windows&#10;&#10;Description automatically generated with low confidence">
            <a:extLst>
              <a:ext uri="{FF2B5EF4-FFF2-40B4-BE49-F238E27FC236}">
                <a16:creationId xmlns:a16="http://schemas.microsoft.com/office/drawing/2014/main" id="{8E68222D-328E-48CB-A1ED-4C41F7E1287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27646" y="3541821"/>
            <a:ext cx="4479613" cy="2980187"/>
          </a:xfrm>
          <a:prstGeom prst="rect">
            <a:avLst/>
          </a:prstGeom>
        </p:spPr>
      </p:pic>
    </p:spTree>
    <p:extLst>
      <p:ext uri="{BB962C8B-B14F-4D97-AF65-F5344CB8AC3E}">
        <p14:creationId xmlns:p14="http://schemas.microsoft.com/office/powerpoint/2010/main" val="345682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835E4E-FC25-47AB-9EFB-810762AEFD5E}"/>
              </a:ext>
            </a:extLst>
          </p:cNvPr>
          <p:cNvPicPr>
            <a:picLocks noChangeAspect="1"/>
          </p:cNvPicPr>
          <p:nvPr/>
        </p:nvPicPr>
        <p:blipFill rotWithShape="1">
          <a:blip r:embed="rId2"/>
          <a:srcRect l="32572" t="29524" r="32072" b="23428"/>
          <a:stretch/>
        </p:blipFill>
        <p:spPr>
          <a:xfrm>
            <a:off x="7205000" y="206513"/>
            <a:ext cx="4673489" cy="3206974"/>
          </a:xfrm>
          <a:prstGeom prst="rect">
            <a:avLst/>
          </a:prstGeom>
        </p:spPr>
      </p:pic>
      <p:pic>
        <p:nvPicPr>
          <p:cNvPr id="9" name="Picture 8">
            <a:extLst>
              <a:ext uri="{FF2B5EF4-FFF2-40B4-BE49-F238E27FC236}">
                <a16:creationId xmlns:a16="http://schemas.microsoft.com/office/drawing/2014/main" id="{15831EDA-4CF5-4EEB-AE70-599C5664246D}"/>
              </a:ext>
            </a:extLst>
          </p:cNvPr>
          <p:cNvPicPr>
            <a:picLocks noChangeAspect="1"/>
          </p:cNvPicPr>
          <p:nvPr/>
        </p:nvPicPr>
        <p:blipFill rotWithShape="1">
          <a:blip r:embed="rId3"/>
          <a:srcRect l="32572" t="36952" r="32286" b="21342"/>
          <a:stretch/>
        </p:blipFill>
        <p:spPr>
          <a:xfrm>
            <a:off x="7205000" y="3439570"/>
            <a:ext cx="4673489" cy="3206973"/>
          </a:xfrm>
          <a:prstGeom prst="rect">
            <a:avLst/>
          </a:prstGeom>
        </p:spPr>
      </p:pic>
      <p:sp>
        <p:nvSpPr>
          <p:cNvPr id="13" name="TextBox 12">
            <a:extLst>
              <a:ext uri="{FF2B5EF4-FFF2-40B4-BE49-F238E27FC236}">
                <a16:creationId xmlns:a16="http://schemas.microsoft.com/office/drawing/2014/main" id="{915B68E4-A1E0-450D-A5B0-2CB01AC62D4B}"/>
              </a:ext>
            </a:extLst>
          </p:cNvPr>
          <p:cNvSpPr txBox="1"/>
          <p:nvPr/>
        </p:nvSpPr>
        <p:spPr>
          <a:xfrm>
            <a:off x="592291" y="469526"/>
            <a:ext cx="6093822" cy="5940088"/>
          </a:xfrm>
          <a:prstGeom prst="rect">
            <a:avLst/>
          </a:prstGeom>
          <a:noFill/>
        </p:spPr>
        <p:txBody>
          <a:bodyPr wrap="square" lIns="91440" tIns="45720" rIns="91440" bIns="45720" anchor="t">
            <a:spAutoFit/>
          </a:bodyPr>
          <a:lstStyle/>
          <a:p>
            <a:r>
              <a:rPr lang="en-GB" sz="4000" b="1"/>
              <a:t>Entrance</a:t>
            </a:r>
            <a:br>
              <a:rPr lang="en-GB" sz="2000" b="1"/>
            </a:br>
            <a:endParaRPr lang="en-GB" sz="2000" b="1"/>
          </a:p>
          <a:p>
            <a:r>
              <a:rPr lang="en-GB" sz="2000"/>
              <a:t>When you enter Z-arts, you will see a sign, some plants, a fish tank and some steps. On your left, there is a</a:t>
            </a:r>
          </a:p>
          <a:p>
            <a:r>
              <a:rPr lang="en-GB" sz="2000"/>
              <a:t>ramp. If you go up the ramp or up the steps, you will get to our Box Office desk.</a:t>
            </a:r>
          </a:p>
          <a:p>
            <a:endParaRPr lang="en-GB" sz="2000"/>
          </a:p>
          <a:p>
            <a:endParaRPr lang="en-GB" sz="2000" b="1"/>
          </a:p>
          <a:p>
            <a:endParaRPr lang="en-GB" sz="4000" b="1"/>
          </a:p>
          <a:p>
            <a:r>
              <a:rPr lang="en-GB" sz="4000" b="1"/>
              <a:t>Box Office </a:t>
            </a:r>
          </a:p>
          <a:p>
            <a:endParaRPr lang="en-GB" sz="2000" b="1"/>
          </a:p>
          <a:p>
            <a:r>
              <a:rPr lang="en-GB" sz="2000"/>
              <a:t>This is what you will see as you climb the steps towards Box Office. In the photo we have Emma, our House Manager and Luke, one of our Front of House Assistants. When you arrive, the person at the desk with help you get to the show!</a:t>
            </a:r>
          </a:p>
        </p:txBody>
      </p:sp>
    </p:spTree>
    <p:extLst>
      <p:ext uri="{BB962C8B-B14F-4D97-AF65-F5344CB8AC3E}">
        <p14:creationId xmlns:p14="http://schemas.microsoft.com/office/powerpoint/2010/main" val="3995457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A3507F-ADA3-41A3-9362-0B7F82A95892}"/>
              </a:ext>
            </a:extLst>
          </p:cNvPr>
          <p:cNvPicPr>
            <a:picLocks noChangeAspect="1"/>
          </p:cNvPicPr>
          <p:nvPr/>
        </p:nvPicPr>
        <p:blipFill rotWithShape="1">
          <a:blip r:embed="rId2"/>
          <a:srcRect l="32939" t="21802" r="31588" b="33694"/>
          <a:stretch/>
        </p:blipFill>
        <p:spPr>
          <a:xfrm>
            <a:off x="7891848" y="394323"/>
            <a:ext cx="4300152" cy="3034677"/>
          </a:xfrm>
          <a:prstGeom prst="rect">
            <a:avLst/>
          </a:prstGeom>
        </p:spPr>
      </p:pic>
      <p:pic>
        <p:nvPicPr>
          <p:cNvPr id="6" name="Picture 5">
            <a:extLst>
              <a:ext uri="{FF2B5EF4-FFF2-40B4-BE49-F238E27FC236}">
                <a16:creationId xmlns:a16="http://schemas.microsoft.com/office/drawing/2014/main" id="{81456308-7F34-428D-84D2-66C2484958F8}"/>
              </a:ext>
            </a:extLst>
          </p:cNvPr>
          <p:cNvPicPr>
            <a:picLocks noChangeAspect="1"/>
          </p:cNvPicPr>
          <p:nvPr/>
        </p:nvPicPr>
        <p:blipFill rotWithShape="1">
          <a:blip r:embed="rId3"/>
          <a:srcRect l="48041" t="27027" r="16689" b="30450"/>
          <a:stretch/>
        </p:blipFill>
        <p:spPr>
          <a:xfrm>
            <a:off x="7891848" y="3547483"/>
            <a:ext cx="4300152" cy="2916194"/>
          </a:xfrm>
          <a:prstGeom prst="rect">
            <a:avLst/>
          </a:prstGeom>
        </p:spPr>
      </p:pic>
      <p:sp>
        <p:nvSpPr>
          <p:cNvPr id="7" name="TextBox 6">
            <a:extLst>
              <a:ext uri="{FF2B5EF4-FFF2-40B4-BE49-F238E27FC236}">
                <a16:creationId xmlns:a16="http://schemas.microsoft.com/office/drawing/2014/main" id="{FC37CA39-F4BA-4197-ADBA-935B5C80EBDA}"/>
              </a:ext>
            </a:extLst>
          </p:cNvPr>
          <p:cNvSpPr txBox="1"/>
          <p:nvPr/>
        </p:nvSpPr>
        <p:spPr>
          <a:xfrm>
            <a:off x="506627" y="394323"/>
            <a:ext cx="5857103" cy="707886"/>
          </a:xfrm>
          <a:prstGeom prst="rect">
            <a:avLst/>
          </a:prstGeom>
          <a:noFill/>
        </p:spPr>
        <p:txBody>
          <a:bodyPr wrap="square" rtlCol="0">
            <a:spAutoFit/>
          </a:bodyPr>
          <a:lstStyle/>
          <a:p>
            <a:r>
              <a:rPr lang="en-GB" sz="4000" b="1"/>
              <a:t>Z-café </a:t>
            </a:r>
          </a:p>
        </p:txBody>
      </p:sp>
      <p:sp>
        <p:nvSpPr>
          <p:cNvPr id="8" name="TextBox 7">
            <a:extLst>
              <a:ext uri="{FF2B5EF4-FFF2-40B4-BE49-F238E27FC236}">
                <a16:creationId xmlns:a16="http://schemas.microsoft.com/office/drawing/2014/main" id="{39A8AF1F-8E9A-4588-AAC9-71672DACDA40}"/>
              </a:ext>
            </a:extLst>
          </p:cNvPr>
          <p:cNvSpPr txBox="1"/>
          <p:nvPr/>
        </p:nvSpPr>
        <p:spPr>
          <a:xfrm>
            <a:off x="506627" y="1402516"/>
            <a:ext cx="6240162" cy="1015663"/>
          </a:xfrm>
          <a:prstGeom prst="rect">
            <a:avLst/>
          </a:prstGeom>
          <a:noFill/>
        </p:spPr>
        <p:txBody>
          <a:bodyPr wrap="square" rtlCol="0">
            <a:spAutoFit/>
          </a:bodyPr>
          <a:lstStyle/>
          <a:p>
            <a:r>
              <a:rPr lang="en-GB" sz="2000"/>
              <a:t>If you look to your left when you’re standing facing the Box Office desk, there is a corridor with lots of posters. This takes you through to Z-café.</a:t>
            </a:r>
          </a:p>
        </p:txBody>
      </p:sp>
      <p:sp>
        <p:nvSpPr>
          <p:cNvPr id="9" name="TextBox 8">
            <a:extLst>
              <a:ext uri="{FF2B5EF4-FFF2-40B4-BE49-F238E27FC236}">
                <a16:creationId xmlns:a16="http://schemas.microsoft.com/office/drawing/2014/main" id="{8E3D6B9F-BBF8-471D-AA24-420BF27E90C4}"/>
              </a:ext>
            </a:extLst>
          </p:cNvPr>
          <p:cNvSpPr txBox="1"/>
          <p:nvPr/>
        </p:nvSpPr>
        <p:spPr>
          <a:xfrm>
            <a:off x="506627" y="2718486"/>
            <a:ext cx="6240162" cy="2554545"/>
          </a:xfrm>
          <a:prstGeom prst="rect">
            <a:avLst/>
          </a:prstGeom>
          <a:noFill/>
        </p:spPr>
        <p:txBody>
          <a:bodyPr wrap="square" lIns="91440" tIns="45720" rIns="91440" bIns="45720" rtlCol="0" anchor="t">
            <a:spAutoFit/>
          </a:bodyPr>
          <a:lstStyle/>
          <a:p>
            <a:r>
              <a:rPr lang="en-GB" sz="2000"/>
              <a:t>You can buy food and drink from the counter at Z-café. There are plenty of options, including vegan, vegetarian and halal choices. </a:t>
            </a:r>
            <a:endParaRPr lang="en-GB" sz="2000">
              <a:highlight>
                <a:srgbClr val="FF0000"/>
              </a:highlight>
              <a:cs typeface="Calibri"/>
            </a:endParaRPr>
          </a:p>
          <a:p>
            <a:br>
              <a:rPr lang="en-GB" sz="2000"/>
            </a:br>
            <a:endParaRPr lang="en-GB" sz="2000"/>
          </a:p>
          <a:p>
            <a:br>
              <a:rPr lang="en-GB" sz="2000"/>
            </a:br>
            <a:endParaRPr lang="en-GB" sz="2000"/>
          </a:p>
          <a:p>
            <a:endParaRPr lang="en-GB" sz="2000"/>
          </a:p>
        </p:txBody>
      </p:sp>
      <p:sp>
        <p:nvSpPr>
          <p:cNvPr id="12" name="TextBox 11">
            <a:extLst>
              <a:ext uri="{FF2B5EF4-FFF2-40B4-BE49-F238E27FC236}">
                <a16:creationId xmlns:a16="http://schemas.microsoft.com/office/drawing/2014/main" id="{B32BC90D-D93A-4F3F-8075-F6D8A9613544}"/>
              </a:ext>
            </a:extLst>
          </p:cNvPr>
          <p:cNvSpPr txBox="1"/>
          <p:nvPr/>
        </p:nvSpPr>
        <p:spPr>
          <a:xfrm>
            <a:off x="506627" y="3995140"/>
            <a:ext cx="6098058" cy="1015663"/>
          </a:xfrm>
          <a:prstGeom prst="rect">
            <a:avLst/>
          </a:prstGeom>
          <a:noFill/>
        </p:spPr>
        <p:txBody>
          <a:bodyPr wrap="square">
            <a:spAutoFit/>
          </a:bodyPr>
          <a:lstStyle/>
          <a:p>
            <a:r>
              <a:rPr lang="en-GB" sz="2000"/>
              <a:t>There are male and female toilets and an accessible toilet in Z-café. They are on the left when you are facing the counter.</a:t>
            </a:r>
          </a:p>
        </p:txBody>
      </p:sp>
      <p:sp>
        <p:nvSpPr>
          <p:cNvPr id="11" name="TextBox 10">
            <a:extLst>
              <a:ext uri="{FF2B5EF4-FFF2-40B4-BE49-F238E27FC236}">
                <a16:creationId xmlns:a16="http://schemas.microsoft.com/office/drawing/2014/main" id="{69951010-A9D9-44B7-9FB3-45E21A713F5C}"/>
              </a:ext>
            </a:extLst>
          </p:cNvPr>
          <p:cNvSpPr txBox="1"/>
          <p:nvPr/>
        </p:nvSpPr>
        <p:spPr>
          <a:xfrm>
            <a:off x="506627" y="5337276"/>
            <a:ext cx="6098058" cy="707886"/>
          </a:xfrm>
          <a:prstGeom prst="rect">
            <a:avLst/>
          </a:prstGeom>
          <a:noFill/>
        </p:spPr>
        <p:txBody>
          <a:bodyPr wrap="square">
            <a:spAutoFit/>
          </a:bodyPr>
          <a:lstStyle/>
          <a:p>
            <a:r>
              <a:rPr lang="en-GB" sz="2000"/>
              <a:t>There is a second entrance and exit door located in the café next to the toilets. </a:t>
            </a:r>
          </a:p>
        </p:txBody>
      </p:sp>
    </p:spTree>
    <p:extLst>
      <p:ext uri="{BB962C8B-B14F-4D97-AF65-F5344CB8AC3E}">
        <p14:creationId xmlns:p14="http://schemas.microsoft.com/office/powerpoint/2010/main" val="2146241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16D162-0A79-4A1F-BEFD-8D7E479EF725}"/>
              </a:ext>
            </a:extLst>
          </p:cNvPr>
          <p:cNvPicPr>
            <a:picLocks noChangeAspect="1"/>
          </p:cNvPicPr>
          <p:nvPr/>
        </p:nvPicPr>
        <p:blipFill rotWithShape="1">
          <a:blip r:embed="rId2"/>
          <a:srcRect l="42162" t="37477" r="22264" b="20721"/>
          <a:stretch/>
        </p:blipFill>
        <p:spPr>
          <a:xfrm>
            <a:off x="7164858" y="3645243"/>
            <a:ext cx="4337224" cy="2866768"/>
          </a:xfrm>
          <a:prstGeom prst="rect">
            <a:avLst/>
          </a:prstGeom>
        </p:spPr>
      </p:pic>
      <p:sp>
        <p:nvSpPr>
          <p:cNvPr id="10" name="TextBox 9">
            <a:extLst>
              <a:ext uri="{FF2B5EF4-FFF2-40B4-BE49-F238E27FC236}">
                <a16:creationId xmlns:a16="http://schemas.microsoft.com/office/drawing/2014/main" id="{576EC1B7-7755-4383-AABD-B7DAEB2FF4E7}"/>
              </a:ext>
            </a:extLst>
          </p:cNvPr>
          <p:cNvSpPr txBox="1"/>
          <p:nvPr/>
        </p:nvSpPr>
        <p:spPr>
          <a:xfrm>
            <a:off x="503538" y="1529996"/>
            <a:ext cx="6098058" cy="3785652"/>
          </a:xfrm>
          <a:prstGeom prst="rect">
            <a:avLst/>
          </a:prstGeom>
          <a:noFill/>
        </p:spPr>
        <p:txBody>
          <a:bodyPr wrap="square" lIns="91440" tIns="45720" rIns="91440" bIns="45720" anchor="t">
            <a:spAutoFit/>
          </a:bodyPr>
          <a:lstStyle/>
          <a:p>
            <a:r>
              <a:rPr lang="en-GB" sz="2000"/>
              <a:t>In Z-café, next to the seating area, there is a black door with two windows. </a:t>
            </a:r>
          </a:p>
          <a:p>
            <a:endParaRPr lang="en-GB" sz="2000"/>
          </a:p>
          <a:p>
            <a:r>
              <a:rPr lang="en-GB" sz="2000"/>
              <a:t>When you go through that door, go down to the end of the corridor. </a:t>
            </a:r>
          </a:p>
          <a:p>
            <a:endParaRPr lang="en-GB" sz="2000"/>
          </a:p>
          <a:p>
            <a:r>
              <a:rPr lang="en-GB" sz="2000"/>
              <a:t>On your left is a door which takes you through to the theatre.</a:t>
            </a:r>
          </a:p>
          <a:p>
            <a:endParaRPr lang="en-GB" sz="2000"/>
          </a:p>
          <a:p>
            <a:r>
              <a:rPr lang="en-GB" sz="2000"/>
              <a:t>A Z-arts staff member will direct you to the theatre when the show is about to begin!</a:t>
            </a:r>
          </a:p>
          <a:p>
            <a:endParaRPr lang="en-GB" sz="2000"/>
          </a:p>
        </p:txBody>
      </p:sp>
      <p:sp>
        <p:nvSpPr>
          <p:cNvPr id="11" name="TextBox 10">
            <a:extLst>
              <a:ext uri="{FF2B5EF4-FFF2-40B4-BE49-F238E27FC236}">
                <a16:creationId xmlns:a16="http://schemas.microsoft.com/office/drawing/2014/main" id="{E01E10DA-5E75-4602-93FA-3CF2222F7466}"/>
              </a:ext>
            </a:extLst>
          </p:cNvPr>
          <p:cNvSpPr txBox="1"/>
          <p:nvPr/>
        </p:nvSpPr>
        <p:spPr>
          <a:xfrm>
            <a:off x="503538" y="345989"/>
            <a:ext cx="6193824" cy="707886"/>
          </a:xfrm>
          <a:prstGeom prst="rect">
            <a:avLst/>
          </a:prstGeom>
          <a:noFill/>
        </p:spPr>
        <p:txBody>
          <a:bodyPr wrap="square" rtlCol="0">
            <a:spAutoFit/>
          </a:bodyPr>
          <a:lstStyle/>
          <a:p>
            <a:r>
              <a:rPr lang="en-GB" sz="4000" b="1"/>
              <a:t>Theatre Corridor</a:t>
            </a:r>
          </a:p>
        </p:txBody>
      </p:sp>
      <p:pic>
        <p:nvPicPr>
          <p:cNvPr id="2" name="Picture 3" descr="A picture containing text, indoor, floor, office&#10;&#10;Description automatically generated">
            <a:extLst>
              <a:ext uri="{FF2B5EF4-FFF2-40B4-BE49-F238E27FC236}">
                <a16:creationId xmlns:a16="http://schemas.microsoft.com/office/drawing/2014/main" id="{7B5B1B97-F9AA-460D-8336-99BB9EB0B214}"/>
              </a:ext>
            </a:extLst>
          </p:cNvPr>
          <p:cNvPicPr>
            <a:picLocks noChangeAspect="1"/>
          </p:cNvPicPr>
          <p:nvPr/>
        </p:nvPicPr>
        <p:blipFill>
          <a:blip r:embed="rId3"/>
          <a:stretch>
            <a:fillRect/>
          </a:stretch>
        </p:blipFill>
        <p:spPr>
          <a:xfrm>
            <a:off x="7168550" y="214942"/>
            <a:ext cx="4353465" cy="3221967"/>
          </a:xfrm>
          <a:prstGeom prst="rect">
            <a:avLst/>
          </a:prstGeom>
        </p:spPr>
      </p:pic>
    </p:spTree>
    <p:extLst>
      <p:ext uri="{BB962C8B-B14F-4D97-AF65-F5344CB8AC3E}">
        <p14:creationId xmlns:p14="http://schemas.microsoft.com/office/powerpoint/2010/main" val="145933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6D597E-7530-4197-A736-826319291F23}"/>
              </a:ext>
            </a:extLst>
          </p:cNvPr>
          <p:cNvSpPr txBox="1"/>
          <p:nvPr/>
        </p:nvSpPr>
        <p:spPr>
          <a:xfrm>
            <a:off x="628085" y="709761"/>
            <a:ext cx="3546389" cy="707886"/>
          </a:xfrm>
          <a:prstGeom prst="rect">
            <a:avLst/>
          </a:prstGeom>
          <a:noFill/>
        </p:spPr>
        <p:txBody>
          <a:bodyPr wrap="square" rtlCol="0">
            <a:spAutoFit/>
          </a:bodyPr>
          <a:lstStyle/>
          <a:p>
            <a:r>
              <a:rPr lang="en-GB" sz="4000" b="1"/>
              <a:t>The Theatre</a:t>
            </a:r>
          </a:p>
        </p:txBody>
      </p:sp>
      <p:sp>
        <p:nvSpPr>
          <p:cNvPr id="3" name="TextBox 2">
            <a:extLst>
              <a:ext uri="{FF2B5EF4-FFF2-40B4-BE49-F238E27FC236}">
                <a16:creationId xmlns:a16="http://schemas.microsoft.com/office/drawing/2014/main" id="{C95EA923-AA75-4A36-B3CF-81FB747673D5}"/>
              </a:ext>
            </a:extLst>
          </p:cNvPr>
          <p:cNvSpPr txBox="1"/>
          <p:nvPr/>
        </p:nvSpPr>
        <p:spPr>
          <a:xfrm>
            <a:off x="628085" y="1757186"/>
            <a:ext cx="3954162" cy="3477875"/>
          </a:xfrm>
          <a:prstGeom prst="rect">
            <a:avLst/>
          </a:prstGeom>
          <a:noFill/>
        </p:spPr>
        <p:txBody>
          <a:bodyPr wrap="square" rtlCol="0">
            <a:spAutoFit/>
          </a:bodyPr>
          <a:lstStyle/>
          <a:p>
            <a:r>
              <a:rPr lang="en-GB" sz="2000"/>
              <a:t>This is where the magic happens!</a:t>
            </a:r>
          </a:p>
          <a:p>
            <a:endParaRPr lang="en-GB" sz="2000"/>
          </a:p>
          <a:p>
            <a:r>
              <a:rPr lang="en-GB" sz="2000"/>
              <a:t>When you enter the theatre, there will be a Z-arts staff member there to guide you.</a:t>
            </a:r>
          </a:p>
          <a:p>
            <a:endParaRPr lang="en-GB" sz="2000"/>
          </a:p>
          <a:p>
            <a:r>
              <a:rPr lang="en-GB" sz="2000"/>
              <a:t>Get comfy and relax. The show is about to start!</a:t>
            </a:r>
          </a:p>
          <a:p>
            <a:endParaRPr lang="en-GB" sz="2000"/>
          </a:p>
          <a:p>
            <a:endParaRPr lang="en-GB" sz="2000"/>
          </a:p>
          <a:p>
            <a:endParaRPr lang="en-GB" sz="2000"/>
          </a:p>
        </p:txBody>
      </p:sp>
      <p:pic>
        <p:nvPicPr>
          <p:cNvPr id="12" name="Graphic 11" descr="Clock outline">
            <a:extLst>
              <a:ext uri="{FF2B5EF4-FFF2-40B4-BE49-F238E27FC236}">
                <a16:creationId xmlns:a16="http://schemas.microsoft.com/office/drawing/2014/main" id="{CC60541B-B2B6-4A4B-9E70-FB9AE375E65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735" y="4777861"/>
            <a:ext cx="914400" cy="914400"/>
          </a:xfrm>
          <a:prstGeom prst="rect">
            <a:avLst/>
          </a:prstGeom>
        </p:spPr>
      </p:pic>
      <p:sp>
        <p:nvSpPr>
          <p:cNvPr id="15" name="TextBox 14">
            <a:extLst>
              <a:ext uri="{FF2B5EF4-FFF2-40B4-BE49-F238E27FC236}">
                <a16:creationId xmlns:a16="http://schemas.microsoft.com/office/drawing/2014/main" id="{C5AAC448-6588-4F06-A748-C6BE1298BFCA}"/>
              </a:ext>
            </a:extLst>
          </p:cNvPr>
          <p:cNvSpPr txBox="1"/>
          <p:nvPr/>
        </p:nvSpPr>
        <p:spPr>
          <a:xfrm>
            <a:off x="1651544" y="4881118"/>
            <a:ext cx="5534796" cy="707886"/>
          </a:xfrm>
          <a:prstGeom prst="rect">
            <a:avLst/>
          </a:prstGeom>
          <a:noFill/>
        </p:spPr>
        <p:txBody>
          <a:bodyPr wrap="square" lIns="91440" tIns="45720" rIns="91440" bIns="45720" anchor="t">
            <a:spAutoFit/>
          </a:bodyPr>
          <a:lstStyle/>
          <a:p>
            <a:r>
              <a:rPr lang="en-GB" sz="2000" b="1" dirty="0"/>
              <a:t>How long is the show?</a:t>
            </a:r>
          </a:p>
          <a:p>
            <a:endParaRPr lang="en-GB" sz="2000" dirty="0">
              <a:cs typeface="Calibri"/>
            </a:endParaRPr>
          </a:p>
        </p:txBody>
      </p:sp>
      <p:sp>
        <p:nvSpPr>
          <p:cNvPr id="7" name="TextBox 6">
            <a:extLst>
              <a:ext uri="{FF2B5EF4-FFF2-40B4-BE49-F238E27FC236}">
                <a16:creationId xmlns:a16="http://schemas.microsoft.com/office/drawing/2014/main" id="{4D417B04-7159-4AD0-AAE0-5995385D4864}"/>
              </a:ext>
            </a:extLst>
          </p:cNvPr>
          <p:cNvSpPr txBox="1"/>
          <p:nvPr/>
        </p:nvSpPr>
        <p:spPr>
          <a:xfrm>
            <a:off x="7604669" y="3023742"/>
            <a:ext cx="5534796" cy="707886"/>
          </a:xfrm>
          <a:prstGeom prst="rect">
            <a:avLst/>
          </a:prstGeom>
          <a:noFill/>
        </p:spPr>
        <p:txBody>
          <a:bodyPr wrap="square" lIns="91440" tIns="45720" rIns="91440" bIns="45720" anchor="t">
            <a:spAutoFit/>
          </a:bodyPr>
          <a:lstStyle/>
          <a:p>
            <a:r>
              <a:rPr lang="en-GB" sz="2000" b="1" dirty="0">
                <a:cs typeface="Calibri"/>
              </a:rPr>
              <a:t>INSERT IMAGE HERE</a:t>
            </a:r>
          </a:p>
          <a:p>
            <a:endParaRPr lang="en-GB" sz="2000" dirty="0">
              <a:cs typeface="Calibri"/>
            </a:endParaRPr>
          </a:p>
        </p:txBody>
      </p:sp>
    </p:spTree>
    <p:extLst>
      <p:ext uri="{BB962C8B-B14F-4D97-AF65-F5344CB8AC3E}">
        <p14:creationId xmlns:p14="http://schemas.microsoft.com/office/powerpoint/2010/main" val="342760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508775-B7E1-42D1-9E4C-54BC530368CB}"/>
              </a:ext>
            </a:extLst>
          </p:cNvPr>
          <p:cNvSpPr txBox="1"/>
          <p:nvPr/>
        </p:nvSpPr>
        <p:spPr>
          <a:xfrm>
            <a:off x="579863" y="624468"/>
            <a:ext cx="7794703" cy="707886"/>
          </a:xfrm>
          <a:prstGeom prst="rect">
            <a:avLst/>
          </a:prstGeom>
          <a:noFill/>
        </p:spPr>
        <p:txBody>
          <a:bodyPr wrap="square" rtlCol="0">
            <a:spAutoFit/>
          </a:bodyPr>
          <a:lstStyle/>
          <a:p>
            <a:r>
              <a:rPr lang="en-GB" sz="4000" b="1"/>
              <a:t>What to Expect</a:t>
            </a:r>
          </a:p>
        </p:txBody>
      </p:sp>
      <p:sp>
        <p:nvSpPr>
          <p:cNvPr id="3" name="TextBox 2">
            <a:extLst>
              <a:ext uri="{FF2B5EF4-FFF2-40B4-BE49-F238E27FC236}">
                <a16:creationId xmlns:a16="http://schemas.microsoft.com/office/drawing/2014/main" id="{BC7051E9-BC81-47D8-930D-59D5E815255E}"/>
              </a:ext>
            </a:extLst>
          </p:cNvPr>
          <p:cNvSpPr txBox="1"/>
          <p:nvPr/>
        </p:nvSpPr>
        <p:spPr>
          <a:xfrm>
            <a:off x="577036" y="1752251"/>
            <a:ext cx="4638908" cy="4401205"/>
          </a:xfrm>
          <a:prstGeom prst="rect">
            <a:avLst/>
          </a:prstGeom>
          <a:noFill/>
        </p:spPr>
        <p:txBody>
          <a:bodyPr wrap="square" lIns="91440" tIns="45720" rIns="91440" bIns="45720" rtlCol="0" anchor="t">
            <a:spAutoFit/>
          </a:bodyPr>
          <a:lstStyle/>
          <a:p>
            <a:r>
              <a:rPr lang="en-GB" sz="2000" dirty="0">
                <a:cs typeface="Calibri"/>
              </a:rPr>
              <a:t>Write a simple summary of the show here, including any important references such as strobe lighting, loud noises, etc. </a:t>
            </a:r>
          </a:p>
          <a:p>
            <a:endParaRPr lang="en-GB" sz="2000" dirty="0">
              <a:cs typeface="Calibri"/>
            </a:endParaRPr>
          </a:p>
          <a:p>
            <a:r>
              <a:rPr lang="en-GB" sz="2000" dirty="0">
                <a:cs typeface="Calibri"/>
              </a:rPr>
              <a:t>Who are the characters we are going to meet?</a:t>
            </a:r>
          </a:p>
          <a:p>
            <a:endParaRPr lang="en-GB" sz="2000" dirty="0">
              <a:cs typeface="Calibri"/>
            </a:endParaRPr>
          </a:p>
          <a:p>
            <a:r>
              <a:rPr lang="en-GB" sz="2000" dirty="0">
                <a:cs typeface="Calibri"/>
              </a:rPr>
              <a:t>Include images from the show.</a:t>
            </a:r>
          </a:p>
          <a:p>
            <a:endParaRPr lang="en-GB" sz="2000" dirty="0">
              <a:cs typeface="Calibri"/>
            </a:endParaRPr>
          </a:p>
          <a:p>
            <a:r>
              <a:rPr lang="en-GB" sz="2000" dirty="0">
                <a:cs typeface="Calibri"/>
              </a:rPr>
              <a:t>If the company/artist has a trailer for the show, include a link to it!</a:t>
            </a:r>
          </a:p>
          <a:p>
            <a:endParaRPr lang="en-GB" sz="2000" dirty="0">
              <a:cs typeface="Calibri"/>
            </a:endParaRPr>
          </a:p>
          <a:p>
            <a:r>
              <a:rPr lang="en-GB" sz="2000" dirty="0">
                <a:cs typeface="Calibri"/>
              </a:rPr>
              <a:t>What happens after the show? Is there an opportunity to meet the cast?</a:t>
            </a:r>
          </a:p>
        </p:txBody>
      </p:sp>
      <p:sp>
        <p:nvSpPr>
          <p:cNvPr id="4" name="TextBox 3">
            <a:extLst>
              <a:ext uri="{FF2B5EF4-FFF2-40B4-BE49-F238E27FC236}">
                <a16:creationId xmlns:a16="http://schemas.microsoft.com/office/drawing/2014/main" id="{D6BCA852-38D6-4F72-B41A-083F3ABFE56A}"/>
              </a:ext>
            </a:extLst>
          </p:cNvPr>
          <p:cNvSpPr txBox="1"/>
          <p:nvPr/>
        </p:nvSpPr>
        <p:spPr>
          <a:xfrm>
            <a:off x="7604669" y="3023742"/>
            <a:ext cx="5534796" cy="707886"/>
          </a:xfrm>
          <a:prstGeom prst="rect">
            <a:avLst/>
          </a:prstGeom>
          <a:noFill/>
        </p:spPr>
        <p:txBody>
          <a:bodyPr wrap="square" lIns="91440" tIns="45720" rIns="91440" bIns="45720" anchor="t">
            <a:spAutoFit/>
          </a:bodyPr>
          <a:lstStyle/>
          <a:p>
            <a:r>
              <a:rPr lang="en-GB" sz="2000" b="1" dirty="0">
                <a:cs typeface="Calibri"/>
              </a:rPr>
              <a:t>INSERT IMAGE HERE</a:t>
            </a:r>
          </a:p>
          <a:p>
            <a:endParaRPr lang="en-GB" sz="2000" dirty="0">
              <a:cs typeface="Calibri"/>
            </a:endParaRPr>
          </a:p>
        </p:txBody>
      </p:sp>
    </p:spTree>
    <p:extLst>
      <p:ext uri="{BB962C8B-B14F-4D97-AF65-F5344CB8AC3E}">
        <p14:creationId xmlns:p14="http://schemas.microsoft.com/office/powerpoint/2010/main" val="77644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2444AE-D175-4702-B1C1-A9BA2CEADAE9}"/>
              </a:ext>
            </a:extLst>
          </p:cNvPr>
          <p:cNvSpPr txBox="1"/>
          <p:nvPr/>
        </p:nvSpPr>
        <p:spPr>
          <a:xfrm>
            <a:off x="572873" y="444256"/>
            <a:ext cx="11549877" cy="6247864"/>
          </a:xfrm>
          <a:prstGeom prst="rect">
            <a:avLst/>
          </a:prstGeom>
          <a:noFill/>
        </p:spPr>
        <p:txBody>
          <a:bodyPr wrap="square">
            <a:spAutoFit/>
          </a:bodyPr>
          <a:lstStyle/>
          <a:p>
            <a:r>
              <a:rPr lang="en-GB" sz="4000" b="1"/>
              <a:t>Do you have any other questions about the</a:t>
            </a:r>
          </a:p>
          <a:p>
            <a:r>
              <a:rPr lang="en-GB" sz="4000" b="1"/>
              <a:t>show?</a:t>
            </a:r>
          </a:p>
          <a:p>
            <a:endParaRPr lang="en-GB" sz="4000" b="1"/>
          </a:p>
          <a:p>
            <a:r>
              <a:rPr lang="en-GB" sz="2000"/>
              <a:t>Please get in touch!</a:t>
            </a:r>
          </a:p>
          <a:p>
            <a:endParaRPr lang="en-GB" sz="2000"/>
          </a:p>
          <a:p>
            <a:endParaRPr lang="en-GB" sz="2000"/>
          </a:p>
          <a:p>
            <a:endParaRPr lang="en-GB" sz="2000"/>
          </a:p>
          <a:p>
            <a:endParaRPr lang="en-GB" sz="2000"/>
          </a:p>
          <a:p>
            <a:r>
              <a:rPr lang="en-GB" sz="2000"/>
              <a:t>             @z_arts_mcr                     @z.artsmcr                    @zartsmcr</a:t>
            </a:r>
          </a:p>
          <a:p>
            <a:endParaRPr lang="en-GB" sz="2000"/>
          </a:p>
          <a:p>
            <a:endParaRPr lang="en-GB" sz="2000"/>
          </a:p>
          <a:p>
            <a:r>
              <a:rPr lang="en-GB" sz="2000"/>
              <a:t>Share what you liked about the show using the hashtag #MyCreativeFamily</a:t>
            </a:r>
          </a:p>
          <a:p>
            <a:endParaRPr lang="en-GB" sz="2000"/>
          </a:p>
          <a:p>
            <a:endParaRPr lang="en-GB" sz="2000" b="1"/>
          </a:p>
          <a:p>
            <a:endParaRPr lang="en-GB" sz="2000" b="1"/>
          </a:p>
          <a:p>
            <a:endParaRPr lang="en-GB" sz="2000" b="1"/>
          </a:p>
          <a:p>
            <a:pPr algn="ctr"/>
            <a:r>
              <a:rPr lang="en-GB" sz="2000" b="1"/>
              <a:t>We hope you enjoy the show! </a:t>
            </a:r>
          </a:p>
        </p:txBody>
      </p:sp>
      <p:pic>
        <p:nvPicPr>
          <p:cNvPr id="6" name="Graphic 5" descr="Speaker phone outline">
            <a:extLst>
              <a:ext uri="{FF2B5EF4-FFF2-40B4-BE49-F238E27FC236}">
                <a16:creationId xmlns:a16="http://schemas.microsoft.com/office/drawing/2014/main" id="{9E39E5E8-3E1D-4FFA-9CAC-5FDEBAEB69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873" y="2783114"/>
            <a:ext cx="645886" cy="645886"/>
          </a:xfrm>
          <a:prstGeom prst="rect">
            <a:avLst/>
          </a:prstGeom>
        </p:spPr>
      </p:pic>
      <p:sp>
        <p:nvSpPr>
          <p:cNvPr id="8" name="TextBox 7">
            <a:extLst>
              <a:ext uri="{FF2B5EF4-FFF2-40B4-BE49-F238E27FC236}">
                <a16:creationId xmlns:a16="http://schemas.microsoft.com/office/drawing/2014/main" id="{83CE2DE2-3C7E-4032-BFB9-8FF99E4082BC}"/>
              </a:ext>
            </a:extLst>
          </p:cNvPr>
          <p:cNvSpPr txBox="1"/>
          <p:nvPr/>
        </p:nvSpPr>
        <p:spPr>
          <a:xfrm>
            <a:off x="1253587" y="2906002"/>
            <a:ext cx="6094140" cy="400110"/>
          </a:xfrm>
          <a:prstGeom prst="rect">
            <a:avLst/>
          </a:prstGeom>
          <a:noFill/>
        </p:spPr>
        <p:txBody>
          <a:bodyPr wrap="square">
            <a:spAutoFit/>
          </a:bodyPr>
          <a:lstStyle/>
          <a:p>
            <a:r>
              <a:rPr lang="en-GB" sz="2000"/>
              <a:t>Box Office: 0161 226 1912</a:t>
            </a:r>
          </a:p>
        </p:txBody>
      </p:sp>
      <p:pic>
        <p:nvPicPr>
          <p:cNvPr id="10" name="Picture 9" descr="Icon&#10;&#10;Description automatically generated">
            <a:extLst>
              <a:ext uri="{FF2B5EF4-FFF2-40B4-BE49-F238E27FC236}">
                <a16:creationId xmlns:a16="http://schemas.microsoft.com/office/drawing/2014/main" id="{9E76F54D-D025-4761-9FD7-E9283D488FA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95454" y="3646449"/>
            <a:ext cx="771237" cy="765212"/>
          </a:xfrm>
          <a:prstGeom prst="rect">
            <a:avLst/>
          </a:prstGeom>
        </p:spPr>
      </p:pic>
      <p:pic>
        <p:nvPicPr>
          <p:cNvPr id="12" name="Picture 11" descr="Logo&#10;&#10;Description automatically generated">
            <a:extLst>
              <a:ext uri="{FF2B5EF4-FFF2-40B4-BE49-F238E27FC236}">
                <a16:creationId xmlns:a16="http://schemas.microsoft.com/office/drawing/2014/main" id="{79B67131-699D-42F9-9A35-5351BE82B1C4}"/>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66348" y="3736265"/>
            <a:ext cx="552411" cy="552411"/>
          </a:xfrm>
          <a:prstGeom prst="rect">
            <a:avLst/>
          </a:prstGeom>
        </p:spPr>
      </p:pic>
      <p:pic>
        <p:nvPicPr>
          <p:cNvPr id="17" name="Picture 16" descr="Icon&#10;&#10;Description automatically generated">
            <a:extLst>
              <a:ext uri="{FF2B5EF4-FFF2-40B4-BE49-F238E27FC236}">
                <a16:creationId xmlns:a16="http://schemas.microsoft.com/office/drawing/2014/main" id="{CB20EFCB-9F8B-4944-9B90-4778203AD2ED}"/>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438430" y="3683685"/>
            <a:ext cx="657570" cy="657570"/>
          </a:xfrm>
          <a:prstGeom prst="rect">
            <a:avLst/>
          </a:prstGeom>
        </p:spPr>
      </p:pic>
    </p:spTree>
    <p:extLst>
      <p:ext uri="{BB962C8B-B14F-4D97-AF65-F5344CB8AC3E}">
        <p14:creationId xmlns:p14="http://schemas.microsoft.com/office/powerpoint/2010/main" val="1468681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030CAED598EC43B9B788BA4D9BA529" ma:contentTypeVersion="10" ma:contentTypeDescription="Create a new document." ma:contentTypeScope="" ma:versionID="d66e3185c9e988b47960c2a0a775e95c">
  <xsd:schema xmlns:xsd="http://www.w3.org/2001/XMLSchema" xmlns:xs="http://www.w3.org/2001/XMLSchema" xmlns:p="http://schemas.microsoft.com/office/2006/metadata/properties" xmlns:ns2="ecf818a1-84d3-425b-b854-f454a5e81889" targetNamespace="http://schemas.microsoft.com/office/2006/metadata/properties" ma:root="true" ma:fieldsID="e26e0adf5389d51214af5766528d9aa4" ns2:_="">
    <xsd:import namespace="ecf818a1-84d3-425b-b854-f454a5e8188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818a1-84d3-425b-b854-f454a5e818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AE6033-360A-47A3-A863-296765A530DD}">
  <ds:schemaRefs>
    <ds:schemaRef ds:uri="475311c9-5d86-41fc-b957-a0c426c919a2"/>
    <ds:schemaRef ds:uri="bfbf2a9f-1f69-4159-aac6-0079cb22e1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1D75360-31A1-4A5B-B67A-E36746CF81EC}">
  <ds:schemaRefs>
    <ds:schemaRef ds:uri="http://schemas.microsoft.com/sharepoint/v3/contenttype/forms"/>
  </ds:schemaRefs>
</ds:datastoreItem>
</file>

<file path=customXml/itemProps3.xml><?xml version="1.0" encoding="utf-8"?>
<ds:datastoreItem xmlns:ds="http://schemas.openxmlformats.org/officeDocument/2006/customXml" ds:itemID="{C702A44F-B1C3-4E91-B909-F8BB63BB820C}"/>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Bowman</dc:creator>
  <cp:revision>23</cp:revision>
  <dcterms:created xsi:type="dcterms:W3CDTF">2021-05-12T11:41:27Z</dcterms:created>
  <dcterms:modified xsi:type="dcterms:W3CDTF">2022-02-03T15:27:02Z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0x0101003B030CAED598EC43B9B788BA4D9BA529</vt:lpwstr>
  </property>
</Properties>
</file>